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omments/modernComment_135_3B0589D9.xml" ContentType="application/vnd.ms-powerpoint.comment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36"/>
  </p:notesMasterIdLst>
  <p:handoutMasterIdLst>
    <p:handoutMasterId r:id="rId37"/>
  </p:handoutMasterIdLst>
  <p:sldIdLst>
    <p:sldId id="302" r:id="rId5"/>
    <p:sldId id="325" r:id="rId6"/>
    <p:sldId id="327" r:id="rId7"/>
    <p:sldId id="328" r:id="rId8"/>
    <p:sldId id="329" r:id="rId9"/>
    <p:sldId id="332" r:id="rId10"/>
    <p:sldId id="304" r:id="rId11"/>
    <p:sldId id="303" r:id="rId12"/>
    <p:sldId id="305" r:id="rId13"/>
    <p:sldId id="306" r:id="rId14"/>
    <p:sldId id="307" r:id="rId15"/>
    <p:sldId id="308" r:id="rId16"/>
    <p:sldId id="309" r:id="rId17"/>
    <p:sldId id="310" r:id="rId18"/>
    <p:sldId id="311" r:id="rId19"/>
    <p:sldId id="312" r:id="rId20"/>
    <p:sldId id="313" r:id="rId21"/>
    <p:sldId id="314" r:id="rId22"/>
    <p:sldId id="333" r:id="rId23"/>
    <p:sldId id="315" r:id="rId24"/>
    <p:sldId id="316" r:id="rId25"/>
    <p:sldId id="317" r:id="rId26"/>
    <p:sldId id="318" r:id="rId27"/>
    <p:sldId id="319" r:id="rId28"/>
    <p:sldId id="320" r:id="rId29"/>
    <p:sldId id="321" r:id="rId30"/>
    <p:sldId id="331" r:id="rId31"/>
    <p:sldId id="322" r:id="rId32"/>
    <p:sldId id="330" r:id="rId33"/>
    <p:sldId id="323" r:id="rId34"/>
    <p:sldId id="324" r:id="rId35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Layouts" id="{401BA113-DF58-41AE-80DC-457351DC736C}">
          <p14:sldIdLst>
            <p14:sldId id="302"/>
            <p14:sldId id="325"/>
            <p14:sldId id="327"/>
            <p14:sldId id="328"/>
            <p14:sldId id="329"/>
            <p14:sldId id="332"/>
            <p14:sldId id="304"/>
            <p14:sldId id="303"/>
            <p14:sldId id="305"/>
            <p14:sldId id="306"/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  <p14:sldId id="333"/>
            <p14:sldId id="315"/>
            <p14:sldId id="316"/>
            <p14:sldId id="317"/>
            <p14:sldId id="318"/>
            <p14:sldId id="319"/>
            <p14:sldId id="320"/>
            <p14:sldId id="321"/>
            <p14:sldId id="331"/>
            <p14:sldId id="322"/>
            <p14:sldId id="330"/>
            <p14:sldId id="323"/>
            <p14:sldId id="324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80B6170E-92DC-DC0E-160E-68C2BCEB2ABB}" name="Sebastian Steinbuss" initials="SS" userId="S::ec_sst@internationaldataspaces.org::c9086e3b-6b48-4bef-817c-7f843ae73578" providerId="AD"/>
  <p188:author id="{DDBF0747-BC4D-6D7F-C7C6-6A865CA311EC}" name="Antonia Kuster" initials="AK" userId="S::antonia.kuster@internationaldataspaces.org::903f7915-1049-4481-a049-eede468e7fa2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708329D-77A5-4268-84F6-6E603703701F}" v="9" dt="2023-03-16T16:02:08.986"/>
    <p1510:client id="{C37D1E50-FE26-4281-805D-23C728750932}" v="1" dt="2023-03-22T09:38:02.91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77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viewProps" Target="view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microsoft.com/office/2016/11/relationships/changesInfo" Target="changesInfos/changesInfo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microsoft.com/office/2015/10/relationships/revisionInfo" Target="revisionInfo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ko Turpeinen" userId="f3b5f2f8-6859-4920-bf29-c9172bfa09f9" providerId="ADAL" clId="{6EC8CEFB-0829-3D40-8B50-02992C5E3134}"/>
    <pc:docChg chg="undo custSel modSld">
      <pc:chgData name="Marko Turpeinen" userId="f3b5f2f8-6859-4920-bf29-c9172bfa09f9" providerId="ADAL" clId="{6EC8CEFB-0829-3D40-8B50-02992C5E3134}" dt="2023-02-22T19:10:11.540" v="192" actId="20577"/>
      <pc:docMkLst>
        <pc:docMk/>
      </pc:docMkLst>
      <pc:sldChg chg="modSp mod">
        <pc:chgData name="Marko Turpeinen" userId="f3b5f2f8-6859-4920-bf29-c9172bfa09f9" providerId="ADAL" clId="{6EC8CEFB-0829-3D40-8B50-02992C5E3134}" dt="2023-02-22T18:02:39.295" v="33" actId="20577"/>
        <pc:sldMkLst>
          <pc:docMk/>
          <pc:sldMk cId="1151992523" sldId="303"/>
        </pc:sldMkLst>
        <pc:spChg chg="mod">
          <ac:chgData name="Marko Turpeinen" userId="f3b5f2f8-6859-4920-bf29-c9172bfa09f9" providerId="ADAL" clId="{6EC8CEFB-0829-3D40-8B50-02992C5E3134}" dt="2023-02-22T18:02:08.493" v="22" actId="20577"/>
          <ac:spMkLst>
            <pc:docMk/>
            <pc:sldMk cId="1151992523" sldId="303"/>
            <ac:spMk id="26" creationId="{B85B8ED4-3B74-2809-E4BE-0DBE3585AF8D}"/>
          </ac:spMkLst>
        </pc:spChg>
        <pc:spChg chg="mod">
          <ac:chgData name="Marko Turpeinen" userId="f3b5f2f8-6859-4920-bf29-c9172bfa09f9" providerId="ADAL" clId="{6EC8CEFB-0829-3D40-8B50-02992C5E3134}" dt="2023-02-22T18:02:39.295" v="33" actId="20577"/>
          <ac:spMkLst>
            <pc:docMk/>
            <pc:sldMk cId="1151992523" sldId="303"/>
            <ac:spMk id="33" creationId="{B4DD3747-7027-36CA-B676-58C01A952463}"/>
          </ac:spMkLst>
        </pc:spChg>
        <pc:spChg chg="mod">
          <ac:chgData name="Marko Turpeinen" userId="f3b5f2f8-6859-4920-bf29-c9172bfa09f9" providerId="ADAL" clId="{6EC8CEFB-0829-3D40-8B50-02992C5E3134}" dt="2023-02-22T18:02:32.784" v="31" actId="20577"/>
          <ac:spMkLst>
            <pc:docMk/>
            <pc:sldMk cId="1151992523" sldId="303"/>
            <ac:spMk id="34" creationId="{5F8ABA3A-EA92-BA3D-5153-C4D0CF50F088}"/>
          </ac:spMkLst>
        </pc:spChg>
        <pc:spChg chg="mod">
          <ac:chgData name="Marko Turpeinen" userId="f3b5f2f8-6859-4920-bf29-c9172bfa09f9" providerId="ADAL" clId="{6EC8CEFB-0829-3D40-8B50-02992C5E3134}" dt="2023-02-22T18:02:18.869" v="27" actId="20577"/>
          <ac:spMkLst>
            <pc:docMk/>
            <pc:sldMk cId="1151992523" sldId="303"/>
            <ac:spMk id="46" creationId="{13F21B6A-4DF9-6F36-AD29-753149502146}"/>
          </ac:spMkLst>
        </pc:spChg>
        <pc:spChg chg="mod">
          <ac:chgData name="Marko Turpeinen" userId="f3b5f2f8-6859-4920-bf29-c9172bfa09f9" providerId="ADAL" clId="{6EC8CEFB-0829-3D40-8B50-02992C5E3134}" dt="2023-02-22T18:02:12.077" v="23" actId="20577"/>
          <ac:spMkLst>
            <pc:docMk/>
            <pc:sldMk cId="1151992523" sldId="303"/>
            <ac:spMk id="48" creationId="{BA54CBF8-9C8C-C7C9-8EE8-C5D89E01C62D}"/>
          </ac:spMkLst>
        </pc:spChg>
        <pc:spChg chg="mod">
          <ac:chgData name="Marko Turpeinen" userId="f3b5f2f8-6859-4920-bf29-c9172bfa09f9" providerId="ADAL" clId="{6EC8CEFB-0829-3D40-8B50-02992C5E3134}" dt="2023-02-22T18:02:25.107" v="29" actId="20577"/>
          <ac:spMkLst>
            <pc:docMk/>
            <pc:sldMk cId="1151992523" sldId="303"/>
            <ac:spMk id="49" creationId="{1B6B9093-9D00-1BDE-F76E-64DA9B02A8A7}"/>
          </ac:spMkLst>
        </pc:spChg>
      </pc:sldChg>
      <pc:sldChg chg="addSp delSp modSp mod">
        <pc:chgData name="Marko Turpeinen" userId="f3b5f2f8-6859-4920-bf29-c9172bfa09f9" providerId="ADAL" clId="{6EC8CEFB-0829-3D40-8B50-02992C5E3134}" dt="2023-02-22T19:10:11.540" v="192" actId="20577"/>
        <pc:sldMkLst>
          <pc:docMk/>
          <pc:sldMk cId="1721122539" sldId="320"/>
        </pc:sldMkLst>
        <pc:spChg chg="del">
          <ac:chgData name="Marko Turpeinen" userId="f3b5f2f8-6859-4920-bf29-c9172bfa09f9" providerId="ADAL" clId="{6EC8CEFB-0829-3D40-8B50-02992C5E3134}" dt="2023-02-22T19:06:24.468" v="170" actId="478"/>
          <ac:spMkLst>
            <pc:docMk/>
            <pc:sldMk cId="1721122539" sldId="320"/>
            <ac:spMk id="4" creationId="{7F67E5BF-E0DB-EDC3-2055-33B6927600F6}"/>
          </ac:spMkLst>
        </pc:spChg>
        <pc:spChg chg="del mod">
          <ac:chgData name="Marko Turpeinen" userId="f3b5f2f8-6859-4920-bf29-c9172bfa09f9" providerId="ADAL" clId="{6EC8CEFB-0829-3D40-8B50-02992C5E3134}" dt="2023-02-22T19:09:15.230" v="181" actId="478"/>
          <ac:spMkLst>
            <pc:docMk/>
            <pc:sldMk cId="1721122539" sldId="320"/>
            <ac:spMk id="5" creationId="{E4FD962F-F0FB-1DB3-BEF2-2790FE3C9F84}"/>
          </ac:spMkLst>
        </pc:spChg>
        <pc:spChg chg="add del mod">
          <ac:chgData name="Marko Turpeinen" userId="f3b5f2f8-6859-4920-bf29-c9172bfa09f9" providerId="ADAL" clId="{6EC8CEFB-0829-3D40-8B50-02992C5E3134}" dt="2023-02-22T19:06:27.843" v="171" actId="478"/>
          <ac:spMkLst>
            <pc:docMk/>
            <pc:sldMk cId="1721122539" sldId="320"/>
            <ac:spMk id="10" creationId="{D20809B3-8848-31DB-F77A-98A8E8CB2FA8}"/>
          </ac:spMkLst>
        </pc:spChg>
        <pc:spChg chg="add del mod">
          <ac:chgData name="Marko Turpeinen" userId="f3b5f2f8-6859-4920-bf29-c9172bfa09f9" providerId="ADAL" clId="{6EC8CEFB-0829-3D40-8B50-02992C5E3134}" dt="2023-02-22T19:09:18.324" v="183" actId="478"/>
          <ac:spMkLst>
            <pc:docMk/>
            <pc:sldMk cId="1721122539" sldId="320"/>
            <ac:spMk id="12" creationId="{FB91B29E-729F-EE07-EE78-899403C90DC0}"/>
          </ac:spMkLst>
        </pc:spChg>
        <pc:spChg chg="add mod">
          <ac:chgData name="Marko Turpeinen" userId="f3b5f2f8-6859-4920-bf29-c9172bfa09f9" providerId="ADAL" clId="{6EC8CEFB-0829-3D40-8B50-02992C5E3134}" dt="2023-02-22T19:09:28.800" v="187" actId="1076"/>
          <ac:spMkLst>
            <pc:docMk/>
            <pc:sldMk cId="1721122539" sldId="320"/>
            <ac:spMk id="13" creationId="{008289D0-D8D2-FCB4-326B-EC1838F95D55}"/>
          </ac:spMkLst>
        </pc:spChg>
        <pc:spChg chg="add mod">
          <ac:chgData name="Marko Turpeinen" userId="f3b5f2f8-6859-4920-bf29-c9172bfa09f9" providerId="ADAL" clId="{6EC8CEFB-0829-3D40-8B50-02992C5E3134}" dt="2023-02-22T19:09:28.800" v="187" actId="1076"/>
          <ac:spMkLst>
            <pc:docMk/>
            <pc:sldMk cId="1721122539" sldId="320"/>
            <ac:spMk id="14" creationId="{B8D3A3C9-44EA-7F37-407D-AAA8A9FD5E9C}"/>
          </ac:spMkLst>
        </pc:spChg>
        <pc:spChg chg="mod">
          <ac:chgData name="Marko Turpeinen" userId="f3b5f2f8-6859-4920-bf29-c9172bfa09f9" providerId="ADAL" clId="{6EC8CEFB-0829-3D40-8B50-02992C5E3134}" dt="2023-02-22T19:07:47.127" v="178" actId="14100"/>
          <ac:spMkLst>
            <pc:docMk/>
            <pc:sldMk cId="1721122539" sldId="320"/>
            <ac:spMk id="19" creationId="{B3A8706E-98F3-311F-B6EB-CE0981BF06C2}"/>
          </ac:spMkLst>
        </pc:spChg>
        <pc:spChg chg="mod">
          <ac:chgData name="Marko Turpeinen" userId="f3b5f2f8-6859-4920-bf29-c9172bfa09f9" providerId="ADAL" clId="{6EC8CEFB-0829-3D40-8B50-02992C5E3134}" dt="2023-02-22T18:43:31.615" v="168" actId="14100"/>
          <ac:spMkLst>
            <pc:docMk/>
            <pc:sldMk cId="1721122539" sldId="320"/>
            <ac:spMk id="21" creationId="{278B1446-B99C-3F12-6E4F-940675ACB94A}"/>
          </ac:spMkLst>
        </pc:spChg>
        <pc:spChg chg="mod">
          <ac:chgData name="Marko Turpeinen" userId="f3b5f2f8-6859-4920-bf29-c9172bfa09f9" providerId="ADAL" clId="{6EC8CEFB-0829-3D40-8B50-02992C5E3134}" dt="2023-02-22T19:10:11.540" v="192" actId="20577"/>
          <ac:spMkLst>
            <pc:docMk/>
            <pc:sldMk cId="1721122539" sldId="320"/>
            <ac:spMk id="37" creationId="{8C31364B-CA7C-9CC8-A29D-2B8D496A7444}"/>
          </ac:spMkLst>
        </pc:spChg>
        <pc:picChg chg="mod">
          <ac:chgData name="Marko Turpeinen" userId="f3b5f2f8-6859-4920-bf29-c9172bfa09f9" providerId="ADAL" clId="{6EC8CEFB-0829-3D40-8B50-02992C5E3134}" dt="2023-02-22T19:07:38.714" v="177" actId="1076"/>
          <ac:picMkLst>
            <pc:docMk/>
            <pc:sldMk cId="1721122539" sldId="320"/>
            <ac:picMk id="88" creationId="{7BCDAA6E-1302-AE5A-E073-0E4DBE4A16E9}"/>
          </ac:picMkLst>
        </pc:picChg>
        <pc:picChg chg="mod">
          <ac:chgData name="Marko Turpeinen" userId="f3b5f2f8-6859-4920-bf29-c9172bfa09f9" providerId="ADAL" clId="{6EC8CEFB-0829-3D40-8B50-02992C5E3134}" dt="2023-02-22T19:08:00.673" v="180" actId="14100"/>
          <ac:picMkLst>
            <pc:docMk/>
            <pc:sldMk cId="1721122539" sldId="320"/>
            <ac:picMk id="92" creationId="{D9114190-9A9C-A726-3B0C-CC3484B2FFA9}"/>
          </ac:picMkLst>
        </pc:picChg>
        <pc:cxnChg chg="mod">
          <ac:chgData name="Marko Turpeinen" userId="f3b5f2f8-6859-4920-bf29-c9172bfa09f9" providerId="ADAL" clId="{6EC8CEFB-0829-3D40-8B50-02992C5E3134}" dt="2023-02-22T19:07:04.461" v="174" actId="1076"/>
          <ac:cxnSpMkLst>
            <pc:docMk/>
            <pc:sldMk cId="1721122539" sldId="320"/>
            <ac:cxnSpMk id="77" creationId="{2AC6D73B-5BF8-7FBD-6F3B-86981BA70C22}"/>
          </ac:cxnSpMkLst>
        </pc:cxnChg>
      </pc:sldChg>
    </pc:docChg>
  </pc:docChgLst>
  <pc:docChgLst>
    <pc:chgData name="Sebastian Steinbuss" userId="c9086e3b-6b48-4bef-817c-7f843ae73578" providerId="ADAL" clId="{9708329D-77A5-4268-84F6-6E603703701F}"/>
    <pc:docChg chg="undo custSel addSld modSld modSection">
      <pc:chgData name="Sebastian Steinbuss" userId="c9086e3b-6b48-4bef-817c-7f843ae73578" providerId="ADAL" clId="{9708329D-77A5-4268-84F6-6E603703701F}" dt="2023-03-17T07:28:37.612" v="15" actId="404"/>
      <pc:docMkLst>
        <pc:docMk/>
      </pc:docMkLst>
      <pc:sldChg chg="modSp mod">
        <pc:chgData name="Sebastian Steinbuss" userId="c9086e3b-6b48-4bef-817c-7f843ae73578" providerId="ADAL" clId="{9708329D-77A5-4268-84F6-6E603703701F}" dt="2023-03-15T11:03:20.242" v="1" actId="790"/>
        <pc:sldMkLst>
          <pc:docMk/>
          <pc:sldMk cId="1151992523" sldId="303"/>
        </pc:sldMkLst>
        <pc:spChg chg="mod">
          <ac:chgData name="Sebastian Steinbuss" userId="c9086e3b-6b48-4bef-817c-7f843ae73578" providerId="ADAL" clId="{9708329D-77A5-4268-84F6-6E603703701F}" dt="2023-03-15T11:03:20.242" v="1" actId="790"/>
          <ac:spMkLst>
            <pc:docMk/>
            <pc:sldMk cId="1151992523" sldId="303"/>
            <ac:spMk id="2" creationId="{2F4B55F0-0655-CE18-ACDD-82AD2EB69634}"/>
          </ac:spMkLst>
        </pc:spChg>
        <pc:spChg chg="mod">
          <ac:chgData name="Sebastian Steinbuss" userId="c9086e3b-6b48-4bef-817c-7f843ae73578" providerId="ADAL" clId="{9708329D-77A5-4268-84F6-6E603703701F}" dt="2023-03-15T11:03:20.242" v="1" actId="790"/>
          <ac:spMkLst>
            <pc:docMk/>
            <pc:sldMk cId="1151992523" sldId="303"/>
            <ac:spMk id="3" creationId="{B3651DA9-6B97-0293-E473-8254E94C98B9}"/>
          </ac:spMkLst>
        </pc:spChg>
        <pc:spChg chg="mod">
          <ac:chgData name="Sebastian Steinbuss" userId="c9086e3b-6b48-4bef-817c-7f843ae73578" providerId="ADAL" clId="{9708329D-77A5-4268-84F6-6E603703701F}" dt="2023-03-15T11:03:20.242" v="1" actId="790"/>
          <ac:spMkLst>
            <pc:docMk/>
            <pc:sldMk cId="1151992523" sldId="303"/>
            <ac:spMk id="4" creationId="{BD815F89-2AA2-25DC-EFE6-731A9FC9479A}"/>
          </ac:spMkLst>
        </pc:spChg>
        <pc:spChg chg="mod">
          <ac:chgData name="Sebastian Steinbuss" userId="c9086e3b-6b48-4bef-817c-7f843ae73578" providerId="ADAL" clId="{9708329D-77A5-4268-84F6-6E603703701F}" dt="2023-03-15T11:03:20.242" v="1" actId="790"/>
          <ac:spMkLst>
            <pc:docMk/>
            <pc:sldMk cId="1151992523" sldId="303"/>
            <ac:spMk id="5" creationId="{82A29768-C640-E911-9884-3CCA1B34025C}"/>
          </ac:spMkLst>
        </pc:spChg>
        <pc:spChg chg="mod">
          <ac:chgData name="Sebastian Steinbuss" userId="c9086e3b-6b48-4bef-817c-7f843ae73578" providerId="ADAL" clId="{9708329D-77A5-4268-84F6-6E603703701F}" dt="2023-03-15T11:03:20.242" v="1" actId="790"/>
          <ac:spMkLst>
            <pc:docMk/>
            <pc:sldMk cId="1151992523" sldId="303"/>
            <ac:spMk id="8" creationId="{CBC87F7E-E67E-7525-CBD7-92F2CC8C8F79}"/>
          </ac:spMkLst>
        </pc:spChg>
        <pc:spChg chg="mod">
          <ac:chgData name="Sebastian Steinbuss" userId="c9086e3b-6b48-4bef-817c-7f843ae73578" providerId="ADAL" clId="{9708329D-77A5-4268-84F6-6E603703701F}" dt="2023-03-15T11:03:20.242" v="1" actId="790"/>
          <ac:spMkLst>
            <pc:docMk/>
            <pc:sldMk cId="1151992523" sldId="303"/>
            <ac:spMk id="12" creationId="{821F4213-810B-2DC4-6EE8-631710413977}"/>
          </ac:spMkLst>
        </pc:spChg>
        <pc:spChg chg="mod">
          <ac:chgData name="Sebastian Steinbuss" userId="c9086e3b-6b48-4bef-817c-7f843ae73578" providerId="ADAL" clId="{9708329D-77A5-4268-84F6-6E603703701F}" dt="2023-03-15T11:03:20.242" v="1" actId="790"/>
          <ac:spMkLst>
            <pc:docMk/>
            <pc:sldMk cId="1151992523" sldId="303"/>
            <ac:spMk id="16" creationId="{E40D6A48-B84A-22B8-A3FC-567A70756DEA}"/>
          </ac:spMkLst>
        </pc:spChg>
        <pc:spChg chg="mod">
          <ac:chgData name="Sebastian Steinbuss" userId="c9086e3b-6b48-4bef-817c-7f843ae73578" providerId="ADAL" clId="{9708329D-77A5-4268-84F6-6E603703701F}" dt="2023-03-15T11:03:20.242" v="1" actId="790"/>
          <ac:spMkLst>
            <pc:docMk/>
            <pc:sldMk cId="1151992523" sldId="303"/>
            <ac:spMk id="19" creationId="{E0B7AD63-63D2-5AD6-FA4B-96987797F894}"/>
          </ac:spMkLst>
        </pc:spChg>
        <pc:spChg chg="mod">
          <ac:chgData name="Sebastian Steinbuss" userId="c9086e3b-6b48-4bef-817c-7f843ae73578" providerId="ADAL" clId="{9708329D-77A5-4268-84F6-6E603703701F}" dt="2023-03-15T11:03:20.242" v="1" actId="790"/>
          <ac:spMkLst>
            <pc:docMk/>
            <pc:sldMk cId="1151992523" sldId="303"/>
            <ac:spMk id="21" creationId="{CF42C9DE-4F48-F0C3-CF83-1A8245AA3A44}"/>
          </ac:spMkLst>
        </pc:spChg>
        <pc:spChg chg="mod">
          <ac:chgData name="Sebastian Steinbuss" userId="c9086e3b-6b48-4bef-817c-7f843ae73578" providerId="ADAL" clId="{9708329D-77A5-4268-84F6-6E603703701F}" dt="2023-03-15T11:03:20.242" v="1" actId="790"/>
          <ac:spMkLst>
            <pc:docMk/>
            <pc:sldMk cId="1151992523" sldId="303"/>
            <ac:spMk id="22" creationId="{1A7E6FE4-47F7-9625-3934-F49143948EA2}"/>
          </ac:spMkLst>
        </pc:spChg>
        <pc:spChg chg="mod">
          <ac:chgData name="Sebastian Steinbuss" userId="c9086e3b-6b48-4bef-817c-7f843ae73578" providerId="ADAL" clId="{9708329D-77A5-4268-84F6-6E603703701F}" dt="2023-03-15T11:03:20.242" v="1" actId="790"/>
          <ac:spMkLst>
            <pc:docMk/>
            <pc:sldMk cId="1151992523" sldId="303"/>
            <ac:spMk id="23" creationId="{03ACEFD9-2A74-2BDC-D43C-5240155C15F0}"/>
          </ac:spMkLst>
        </pc:spChg>
        <pc:spChg chg="mod">
          <ac:chgData name="Sebastian Steinbuss" userId="c9086e3b-6b48-4bef-817c-7f843ae73578" providerId="ADAL" clId="{9708329D-77A5-4268-84F6-6E603703701F}" dt="2023-03-15T11:03:20.242" v="1" actId="790"/>
          <ac:spMkLst>
            <pc:docMk/>
            <pc:sldMk cId="1151992523" sldId="303"/>
            <ac:spMk id="24" creationId="{1B0877D1-BDBD-B5D6-B292-D072A40A24FA}"/>
          </ac:spMkLst>
        </pc:spChg>
        <pc:spChg chg="mod">
          <ac:chgData name="Sebastian Steinbuss" userId="c9086e3b-6b48-4bef-817c-7f843ae73578" providerId="ADAL" clId="{9708329D-77A5-4268-84F6-6E603703701F}" dt="2023-03-15T11:03:20.242" v="1" actId="790"/>
          <ac:spMkLst>
            <pc:docMk/>
            <pc:sldMk cId="1151992523" sldId="303"/>
            <ac:spMk id="25" creationId="{1CC820C6-F76D-9ACB-26C2-149A503A3713}"/>
          </ac:spMkLst>
        </pc:spChg>
        <pc:spChg chg="mod">
          <ac:chgData name="Sebastian Steinbuss" userId="c9086e3b-6b48-4bef-817c-7f843ae73578" providerId="ADAL" clId="{9708329D-77A5-4268-84F6-6E603703701F}" dt="2023-03-15T11:03:20.242" v="1" actId="790"/>
          <ac:spMkLst>
            <pc:docMk/>
            <pc:sldMk cId="1151992523" sldId="303"/>
            <ac:spMk id="26" creationId="{B85B8ED4-3B74-2809-E4BE-0DBE3585AF8D}"/>
          </ac:spMkLst>
        </pc:spChg>
        <pc:spChg chg="mod">
          <ac:chgData name="Sebastian Steinbuss" userId="c9086e3b-6b48-4bef-817c-7f843ae73578" providerId="ADAL" clId="{9708329D-77A5-4268-84F6-6E603703701F}" dt="2023-03-15T11:03:20.242" v="1" actId="790"/>
          <ac:spMkLst>
            <pc:docMk/>
            <pc:sldMk cId="1151992523" sldId="303"/>
            <ac:spMk id="28" creationId="{FF89D1B5-17D0-CEF0-5B51-9FFE5C707536}"/>
          </ac:spMkLst>
        </pc:spChg>
        <pc:spChg chg="mod">
          <ac:chgData name="Sebastian Steinbuss" userId="c9086e3b-6b48-4bef-817c-7f843ae73578" providerId="ADAL" clId="{9708329D-77A5-4268-84F6-6E603703701F}" dt="2023-03-15T11:03:20.242" v="1" actId="790"/>
          <ac:spMkLst>
            <pc:docMk/>
            <pc:sldMk cId="1151992523" sldId="303"/>
            <ac:spMk id="29" creationId="{A18C6406-82F7-7134-CFED-D83143B7D2CD}"/>
          </ac:spMkLst>
        </pc:spChg>
        <pc:spChg chg="mod">
          <ac:chgData name="Sebastian Steinbuss" userId="c9086e3b-6b48-4bef-817c-7f843ae73578" providerId="ADAL" clId="{9708329D-77A5-4268-84F6-6E603703701F}" dt="2023-03-15T11:03:20.242" v="1" actId="790"/>
          <ac:spMkLst>
            <pc:docMk/>
            <pc:sldMk cId="1151992523" sldId="303"/>
            <ac:spMk id="30" creationId="{36133412-3549-02A8-0FF5-4AC8981FA368}"/>
          </ac:spMkLst>
        </pc:spChg>
        <pc:spChg chg="mod">
          <ac:chgData name="Sebastian Steinbuss" userId="c9086e3b-6b48-4bef-817c-7f843ae73578" providerId="ADAL" clId="{9708329D-77A5-4268-84F6-6E603703701F}" dt="2023-03-15T11:03:20.242" v="1" actId="790"/>
          <ac:spMkLst>
            <pc:docMk/>
            <pc:sldMk cId="1151992523" sldId="303"/>
            <ac:spMk id="31" creationId="{481360EE-3EA2-3F7A-9D7E-C8AE37C14108}"/>
          </ac:spMkLst>
        </pc:spChg>
        <pc:spChg chg="mod">
          <ac:chgData name="Sebastian Steinbuss" userId="c9086e3b-6b48-4bef-817c-7f843ae73578" providerId="ADAL" clId="{9708329D-77A5-4268-84F6-6E603703701F}" dt="2023-03-15T11:03:20.242" v="1" actId="790"/>
          <ac:spMkLst>
            <pc:docMk/>
            <pc:sldMk cId="1151992523" sldId="303"/>
            <ac:spMk id="32" creationId="{99CAA368-06D7-6543-75BF-2ECB8C94E888}"/>
          </ac:spMkLst>
        </pc:spChg>
        <pc:spChg chg="mod">
          <ac:chgData name="Sebastian Steinbuss" userId="c9086e3b-6b48-4bef-817c-7f843ae73578" providerId="ADAL" clId="{9708329D-77A5-4268-84F6-6E603703701F}" dt="2023-03-15T11:03:20.242" v="1" actId="790"/>
          <ac:spMkLst>
            <pc:docMk/>
            <pc:sldMk cId="1151992523" sldId="303"/>
            <ac:spMk id="33" creationId="{B4DD3747-7027-36CA-B676-58C01A952463}"/>
          </ac:spMkLst>
        </pc:spChg>
        <pc:spChg chg="mod">
          <ac:chgData name="Sebastian Steinbuss" userId="c9086e3b-6b48-4bef-817c-7f843ae73578" providerId="ADAL" clId="{9708329D-77A5-4268-84F6-6E603703701F}" dt="2023-03-15T11:03:20.242" v="1" actId="790"/>
          <ac:spMkLst>
            <pc:docMk/>
            <pc:sldMk cId="1151992523" sldId="303"/>
            <ac:spMk id="34" creationId="{5F8ABA3A-EA92-BA3D-5153-C4D0CF50F088}"/>
          </ac:spMkLst>
        </pc:spChg>
        <pc:spChg chg="mod">
          <ac:chgData name="Sebastian Steinbuss" userId="c9086e3b-6b48-4bef-817c-7f843ae73578" providerId="ADAL" clId="{9708329D-77A5-4268-84F6-6E603703701F}" dt="2023-03-15T11:03:20.242" v="1" actId="790"/>
          <ac:spMkLst>
            <pc:docMk/>
            <pc:sldMk cId="1151992523" sldId="303"/>
            <ac:spMk id="37" creationId="{67E00DC6-BF2B-47E5-7B83-9626482A59C0}"/>
          </ac:spMkLst>
        </pc:spChg>
        <pc:spChg chg="mod">
          <ac:chgData name="Sebastian Steinbuss" userId="c9086e3b-6b48-4bef-817c-7f843ae73578" providerId="ADAL" clId="{9708329D-77A5-4268-84F6-6E603703701F}" dt="2023-03-15T11:03:20.242" v="1" actId="790"/>
          <ac:spMkLst>
            <pc:docMk/>
            <pc:sldMk cId="1151992523" sldId="303"/>
            <ac:spMk id="38" creationId="{FC988AD8-11E8-779A-840D-18343E2C821A}"/>
          </ac:spMkLst>
        </pc:spChg>
        <pc:spChg chg="mod">
          <ac:chgData name="Sebastian Steinbuss" userId="c9086e3b-6b48-4bef-817c-7f843ae73578" providerId="ADAL" clId="{9708329D-77A5-4268-84F6-6E603703701F}" dt="2023-03-15T11:03:20.242" v="1" actId="790"/>
          <ac:spMkLst>
            <pc:docMk/>
            <pc:sldMk cId="1151992523" sldId="303"/>
            <ac:spMk id="39" creationId="{58C11013-253A-B6A6-46A4-FC3AA34C37A6}"/>
          </ac:spMkLst>
        </pc:spChg>
        <pc:spChg chg="mod">
          <ac:chgData name="Sebastian Steinbuss" userId="c9086e3b-6b48-4bef-817c-7f843ae73578" providerId="ADAL" clId="{9708329D-77A5-4268-84F6-6E603703701F}" dt="2023-03-15T11:03:20.242" v="1" actId="790"/>
          <ac:spMkLst>
            <pc:docMk/>
            <pc:sldMk cId="1151992523" sldId="303"/>
            <ac:spMk id="40" creationId="{1E082AE1-880A-BEF1-62A5-1174F6CAFC88}"/>
          </ac:spMkLst>
        </pc:spChg>
        <pc:spChg chg="mod">
          <ac:chgData name="Sebastian Steinbuss" userId="c9086e3b-6b48-4bef-817c-7f843ae73578" providerId="ADAL" clId="{9708329D-77A5-4268-84F6-6E603703701F}" dt="2023-03-15T11:03:20.242" v="1" actId="790"/>
          <ac:spMkLst>
            <pc:docMk/>
            <pc:sldMk cId="1151992523" sldId="303"/>
            <ac:spMk id="43" creationId="{ED86CE22-691D-B5C5-60A3-ECA66617BB8B}"/>
          </ac:spMkLst>
        </pc:spChg>
        <pc:spChg chg="mod">
          <ac:chgData name="Sebastian Steinbuss" userId="c9086e3b-6b48-4bef-817c-7f843ae73578" providerId="ADAL" clId="{9708329D-77A5-4268-84F6-6E603703701F}" dt="2023-03-15T11:03:20.242" v="1" actId="790"/>
          <ac:spMkLst>
            <pc:docMk/>
            <pc:sldMk cId="1151992523" sldId="303"/>
            <ac:spMk id="44" creationId="{05C10D81-0CD0-1853-593B-24C28FAFC90D}"/>
          </ac:spMkLst>
        </pc:spChg>
        <pc:spChg chg="mod">
          <ac:chgData name="Sebastian Steinbuss" userId="c9086e3b-6b48-4bef-817c-7f843ae73578" providerId="ADAL" clId="{9708329D-77A5-4268-84F6-6E603703701F}" dt="2023-03-15T11:03:20.242" v="1" actId="790"/>
          <ac:spMkLst>
            <pc:docMk/>
            <pc:sldMk cId="1151992523" sldId="303"/>
            <ac:spMk id="45" creationId="{72ECAB81-3DA6-38BE-C25C-443CAF8BAD7A}"/>
          </ac:spMkLst>
        </pc:spChg>
        <pc:spChg chg="mod">
          <ac:chgData name="Sebastian Steinbuss" userId="c9086e3b-6b48-4bef-817c-7f843ae73578" providerId="ADAL" clId="{9708329D-77A5-4268-84F6-6E603703701F}" dt="2023-03-15T11:03:20.242" v="1" actId="790"/>
          <ac:spMkLst>
            <pc:docMk/>
            <pc:sldMk cId="1151992523" sldId="303"/>
            <ac:spMk id="46" creationId="{13F21B6A-4DF9-6F36-AD29-753149502146}"/>
          </ac:spMkLst>
        </pc:spChg>
        <pc:spChg chg="mod">
          <ac:chgData name="Sebastian Steinbuss" userId="c9086e3b-6b48-4bef-817c-7f843ae73578" providerId="ADAL" clId="{9708329D-77A5-4268-84F6-6E603703701F}" dt="2023-03-15T11:03:20.242" v="1" actId="790"/>
          <ac:spMkLst>
            <pc:docMk/>
            <pc:sldMk cId="1151992523" sldId="303"/>
            <ac:spMk id="47" creationId="{B172533E-07F1-FDBF-2907-A0EE9CA26C12}"/>
          </ac:spMkLst>
        </pc:spChg>
        <pc:spChg chg="mod">
          <ac:chgData name="Sebastian Steinbuss" userId="c9086e3b-6b48-4bef-817c-7f843ae73578" providerId="ADAL" clId="{9708329D-77A5-4268-84F6-6E603703701F}" dt="2023-03-15T11:03:20.242" v="1" actId="790"/>
          <ac:spMkLst>
            <pc:docMk/>
            <pc:sldMk cId="1151992523" sldId="303"/>
            <ac:spMk id="48" creationId="{BA54CBF8-9C8C-C7C9-8EE8-C5D89E01C62D}"/>
          </ac:spMkLst>
        </pc:spChg>
        <pc:spChg chg="mod">
          <ac:chgData name="Sebastian Steinbuss" userId="c9086e3b-6b48-4bef-817c-7f843ae73578" providerId="ADAL" clId="{9708329D-77A5-4268-84F6-6E603703701F}" dt="2023-03-15T11:03:20.242" v="1" actId="790"/>
          <ac:spMkLst>
            <pc:docMk/>
            <pc:sldMk cId="1151992523" sldId="303"/>
            <ac:spMk id="49" creationId="{1B6B9093-9D00-1BDE-F76E-64DA9B02A8A7}"/>
          </ac:spMkLst>
        </pc:spChg>
      </pc:sldChg>
      <pc:sldChg chg="modSp mod">
        <pc:chgData name="Sebastian Steinbuss" userId="c9086e3b-6b48-4bef-817c-7f843ae73578" providerId="ADAL" clId="{9708329D-77A5-4268-84F6-6E603703701F}" dt="2023-03-15T11:51:05.187" v="2" actId="790"/>
        <pc:sldMkLst>
          <pc:docMk/>
          <pc:sldMk cId="2839213830" sldId="308"/>
        </pc:sldMkLst>
        <pc:spChg chg="mod">
          <ac:chgData name="Sebastian Steinbuss" userId="c9086e3b-6b48-4bef-817c-7f843ae73578" providerId="ADAL" clId="{9708329D-77A5-4268-84F6-6E603703701F}" dt="2023-03-15T11:51:05.187" v="2" actId="790"/>
          <ac:spMkLst>
            <pc:docMk/>
            <pc:sldMk cId="2839213830" sldId="308"/>
            <ac:spMk id="2" creationId="{E8ED94EA-DC2E-7619-10E5-9CD254B5DD49}"/>
          </ac:spMkLst>
        </pc:spChg>
        <pc:spChg chg="mod">
          <ac:chgData name="Sebastian Steinbuss" userId="c9086e3b-6b48-4bef-817c-7f843ae73578" providerId="ADAL" clId="{9708329D-77A5-4268-84F6-6E603703701F}" dt="2023-03-15T11:51:05.187" v="2" actId="790"/>
          <ac:spMkLst>
            <pc:docMk/>
            <pc:sldMk cId="2839213830" sldId="308"/>
            <ac:spMk id="3" creationId="{B2F40B38-831F-D243-52D5-A39EBE94FAD6}"/>
          </ac:spMkLst>
        </pc:spChg>
        <pc:spChg chg="mod">
          <ac:chgData name="Sebastian Steinbuss" userId="c9086e3b-6b48-4bef-817c-7f843ae73578" providerId="ADAL" clId="{9708329D-77A5-4268-84F6-6E603703701F}" dt="2023-03-15T11:51:05.187" v="2" actId="790"/>
          <ac:spMkLst>
            <pc:docMk/>
            <pc:sldMk cId="2839213830" sldId="308"/>
            <ac:spMk id="4" creationId="{2B61CCDE-1073-571F-C36A-227F42FB2AEA}"/>
          </ac:spMkLst>
        </pc:spChg>
        <pc:spChg chg="mod">
          <ac:chgData name="Sebastian Steinbuss" userId="c9086e3b-6b48-4bef-817c-7f843ae73578" providerId="ADAL" clId="{9708329D-77A5-4268-84F6-6E603703701F}" dt="2023-03-15T11:51:05.187" v="2" actId="790"/>
          <ac:spMkLst>
            <pc:docMk/>
            <pc:sldMk cId="2839213830" sldId="308"/>
            <ac:spMk id="5" creationId="{EF4181BB-DA0B-809B-FB8E-C788B227F1BA}"/>
          </ac:spMkLst>
        </pc:spChg>
        <pc:spChg chg="mod">
          <ac:chgData name="Sebastian Steinbuss" userId="c9086e3b-6b48-4bef-817c-7f843ae73578" providerId="ADAL" clId="{9708329D-77A5-4268-84F6-6E603703701F}" dt="2023-03-15T11:51:05.187" v="2" actId="790"/>
          <ac:spMkLst>
            <pc:docMk/>
            <pc:sldMk cId="2839213830" sldId="308"/>
            <ac:spMk id="7" creationId="{8F6207A3-196A-A26E-FE3D-FFA86A47C79A}"/>
          </ac:spMkLst>
        </pc:spChg>
        <pc:spChg chg="mod">
          <ac:chgData name="Sebastian Steinbuss" userId="c9086e3b-6b48-4bef-817c-7f843ae73578" providerId="ADAL" clId="{9708329D-77A5-4268-84F6-6E603703701F}" dt="2023-03-15T11:51:05.187" v="2" actId="790"/>
          <ac:spMkLst>
            <pc:docMk/>
            <pc:sldMk cId="2839213830" sldId="308"/>
            <ac:spMk id="8" creationId="{BB57DB0B-F993-12B3-A309-49F099FE4EED}"/>
          </ac:spMkLst>
        </pc:spChg>
        <pc:spChg chg="mod">
          <ac:chgData name="Sebastian Steinbuss" userId="c9086e3b-6b48-4bef-817c-7f843ae73578" providerId="ADAL" clId="{9708329D-77A5-4268-84F6-6E603703701F}" dt="2023-03-15T11:51:05.187" v="2" actId="790"/>
          <ac:spMkLst>
            <pc:docMk/>
            <pc:sldMk cId="2839213830" sldId="308"/>
            <ac:spMk id="9" creationId="{F47E387D-9596-6F63-E29A-CC6D9BEC117E}"/>
          </ac:spMkLst>
        </pc:spChg>
        <pc:spChg chg="mod">
          <ac:chgData name="Sebastian Steinbuss" userId="c9086e3b-6b48-4bef-817c-7f843ae73578" providerId="ADAL" clId="{9708329D-77A5-4268-84F6-6E603703701F}" dt="2023-03-15T11:51:05.187" v="2" actId="790"/>
          <ac:spMkLst>
            <pc:docMk/>
            <pc:sldMk cId="2839213830" sldId="308"/>
            <ac:spMk id="10" creationId="{0E7162F2-2EDB-BF3D-3CDC-B9CE02C32476}"/>
          </ac:spMkLst>
        </pc:spChg>
        <pc:spChg chg="mod">
          <ac:chgData name="Sebastian Steinbuss" userId="c9086e3b-6b48-4bef-817c-7f843ae73578" providerId="ADAL" clId="{9708329D-77A5-4268-84F6-6E603703701F}" dt="2023-03-15T11:51:05.187" v="2" actId="790"/>
          <ac:spMkLst>
            <pc:docMk/>
            <pc:sldMk cId="2839213830" sldId="308"/>
            <ac:spMk id="12" creationId="{328C2003-257D-5C50-D02E-9929D87A5289}"/>
          </ac:spMkLst>
        </pc:spChg>
        <pc:spChg chg="mod">
          <ac:chgData name="Sebastian Steinbuss" userId="c9086e3b-6b48-4bef-817c-7f843ae73578" providerId="ADAL" clId="{9708329D-77A5-4268-84F6-6E603703701F}" dt="2023-03-15T11:51:05.187" v="2" actId="790"/>
          <ac:spMkLst>
            <pc:docMk/>
            <pc:sldMk cId="2839213830" sldId="308"/>
            <ac:spMk id="13" creationId="{4A7DB7DD-BE1D-F6FC-E41B-C3EC5AF739B6}"/>
          </ac:spMkLst>
        </pc:spChg>
        <pc:spChg chg="mod">
          <ac:chgData name="Sebastian Steinbuss" userId="c9086e3b-6b48-4bef-817c-7f843ae73578" providerId="ADAL" clId="{9708329D-77A5-4268-84F6-6E603703701F}" dt="2023-03-15T11:51:05.187" v="2" actId="790"/>
          <ac:spMkLst>
            <pc:docMk/>
            <pc:sldMk cId="2839213830" sldId="308"/>
            <ac:spMk id="14" creationId="{C8E1EBF4-DFB4-9BBE-601C-D65BE7CF9D71}"/>
          </ac:spMkLst>
        </pc:spChg>
        <pc:spChg chg="mod">
          <ac:chgData name="Sebastian Steinbuss" userId="c9086e3b-6b48-4bef-817c-7f843ae73578" providerId="ADAL" clId="{9708329D-77A5-4268-84F6-6E603703701F}" dt="2023-03-15T11:51:05.187" v="2" actId="790"/>
          <ac:spMkLst>
            <pc:docMk/>
            <pc:sldMk cId="2839213830" sldId="308"/>
            <ac:spMk id="15" creationId="{FD6CD280-F9BA-7DE4-1E05-BFF6846722B6}"/>
          </ac:spMkLst>
        </pc:spChg>
        <pc:spChg chg="mod">
          <ac:chgData name="Sebastian Steinbuss" userId="c9086e3b-6b48-4bef-817c-7f843ae73578" providerId="ADAL" clId="{9708329D-77A5-4268-84F6-6E603703701F}" dt="2023-03-15T11:51:05.187" v="2" actId="790"/>
          <ac:spMkLst>
            <pc:docMk/>
            <pc:sldMk cId="2839213830" sldId="308"/>
            <ac:spMk id="16" creationId="{E38CC59B-3749-A3C0-0646-06CBA1EA8BFA}"/>
          </ac:spMkLst>
        </pc:spChg>
        <pc:spChg chg="mod">
          <ac:chgData name="Sebastian Steinbuss" userId="c9086e3b-6b48-4bef-817c-7f843ae73578" providerId="ADAL" clId="{9708329D-77A5-4268-84F6-6E603703701F}" dt="2023-03-15T11:51:05.187" v="2" actId="790"/>
          <ac:spMkLst>
            <pc:docMk/>
            <pc:sldMk cId="2839213830" sldId="308"/>
            <ac:spMk id="17" creationId="{7FB6C281-CECB-B619-D1E3-59686A92225E}"/>
          </ac:spMkLst>
        </pc:spChg>
        <pc:spChg chg="mod">
          <ac:chgData name="Sebastian Steinbuss" userId="c9086e3b-6b48-4bef-817c-7f843ae73578" providerId="ADAL" clId="{9708329D-77A5-4268-84F6-6E603703701F}" dt="2023-03-15T11:51:05.187" v="2" actId="790"/>
          <ac:spMkLst>
            <pc:docMk/>
            <pc:sldMk cId="2839213830" sldId="308"/>
            <ac:spMk id="18" creationId="{AE6D5263-5D43-2F21-6645-DCA8ED2A50A7}"/>
          </ac:spMkLst>
        </pc:spChg>
        <pc:spChg chg="mod">
          <ac:chgData name="Sebastian Steinbuss" userId="c9086e3b-6b48-4bef-817c-7f843ae73578" providerId="ADAL" clId="{9708329D-77A5-4268-84F6-6E603703701F}" dt="2023-03-15T11:51:05.187" v="2" actId="790"/>
          <ac:spMkLst>
            <pc:docMk/>
            <pc:sldMk cId="2839213830" sldId="308"/>
            <ac:spMk id="20" creationId="{FF65A36E-7C28-FDC0-1E3E-7EC2EBD3CE96}"/>
          </ac:spMkLst>
        </pc:spChg>
        <pc:spChg chg="mod">
          <ac:chgData name="Sebastian Steinbuss" userId="c9086e3b-6b48-4bef-817c-7f843ae73578" providerId="ADAL" clId="{9708329D-77A5-4268-84F6-6E603703701F}" dt="2023-03-15T11:51:05.187" v="2" actId="790"/>
          <ac:spMkLst>
            <pc:docMk/>
            <pc:sldMk cId="2839213830" sldId="308"/>
            <ac:spMk id="21" creationId="{66D2A92D-0564-6BC6-69CA-40E0493E3C73}"/>
          </ac:spMkLst>
        </pc:spChg>
        <pc:spChg chg="mod">
          <ac:chgData name="Sebastian Steinbuss" userId="c9086e3b-6b48-4bef-817c-7f843ae73578" providerId="ADAL" clId="{9708329D-77A5-4268-84F6-6E603703701F}" dt="2023-03-15T11:51:05.187" v="2" actId="790"/>
          <ac:spMkLst>
            <pc:docMk/>
            <pc:sldMk cId="2839213830" sldId="308"/>
            <ac:spMk id="22" creationId="{5CD4974D-5BDA-3FCE-74C0-E63CC0BC66CD}"/>
          </ac:spMkLst>
        </pc:spChg>
        <pc:spChg chg="mod">
          <ac:chgData name="Sebastian Steinbuss" userId="c9086e3b-6b48-4bef-817c-7f843ae73578" providerId="ADAL" clId="{9708329D-77A5-4268-84F6-6E603703701F}" dt="2023-03-15T11:51:05.187" v="2" actId="790"/>
          <ac:spMkLst>
            <pc:docMk/>
            <pc:sldMk cId="2839213830" sldId="308"/>
            <ac:spMk id="23" creationId="{28085B10-4988-CB71-6C07-6212DE41E59A}"/>
          </ac:spMkLst>
        </pc:spChg>
        <pc:spChg chg="mod">
          <ac:chgData name="Sebastian Steinbuss" userId="c9086e3b-6b48-4bef-817c-7f843ae73578" providerId="ADAL" clId="{9708329D-77A5-4268-84F6-6E603703701F}" dt="2023-03-15T11:51:05.187" v="2" actId="790"/>
          <ac:spMkLst>
            <pc:docMk/>
            <pc:sldMk cId="2839213830" sldId="308"/>
            <ac:spMk id="24" creationId="{94433EB5-0505-2319-F8FE-16E32D5C6FDD}"/>
          </ac:spMkLst>
        </pc:spChg>
        <pc:spChg chg="mod">
          <ac:chgData name="Sebastian Steinbuss" userId="c9086e3b-6b48-4bef-817c-7f843ae73578" providerId="ADAL" clId="{9708329D-77A5-4268-84F6-6E603703701F}" dt="2023-03-15T11:51:05.187" v="2" actId="790"/>
          <ac:spMkLst>
            <pc:docMk/>
            <pc:sldMk cId="2839213830" sldId="308"/>
            <ac:spMk id="25" creationId="{F0163FC2-007D-CB47-374E-66AB6DACA74C}"/>
          </ac:spMkLst>
        </pc:spChg>
        <pc:spChg chg="mod">
          <ac:chgData name="Sebastian Steinbuss" userId="c9086e3b-6b48-4bef-817c-7f843ae73578" providerId="ADAL" clId="{9708329D-77A5-4268-84F6-6E603703701F}" dt="2023-03-15T11:51:05.187" v="2" actId="790"/>
          <ac:spMkLst>
            <pc:docMk/>
            <pc:sldMk cId="2839213830" sldId="308"/>
            <ac:spMk id="26" creationId="{48492770-1C52-7161-49D9-C3B83CDDB49E}"/>
          </ac:spMkLst>
        </pc:spChg>
        <pc:spChg chg="mod">
          <ac:chgData name="Sebastian Steinbuss" userId="c9086e3b-6b48-4bef-817c-7f843ae73578" providerId="ADAL" clId="{9708329D-77A5-4268-84F6-6E603703701F}" dt="2023-03-15T11:51:05.187" v="2" actId="790"/>
          <ac:spMkLst>
            <pc:docMk/>
            <pc:sldMk cId="2839213830" sldId="308"/>
            <ac:spMk id="27" creationId="{4FEB4273-91F3-669E-4BAB-FD3070DEE2D8}"/>
          </ac:spMkLst>
        </pc:spChg>
        <pc:spChg chg="mod">
          <ac:chgData name="Sebastian Steinbuss" userId="c9086e3b-6b48-4bef-817c-7f843ae73578" providerId="ADAL" clId="{9708329D-77A5-4268-84F6-6E603703701F}" dt="2023-03-15T11:51:05.187" v="2" actId="790"/>
          <ac:spMkLst>
            <pc:docMk/>
            <pc:sldMk cId="2839213830" sldId="308"/>
            <ac:spMk id="28" creationId="{78ABE0D2-53CC-96D1-2B39-770AEF8B0AE0}"/>
          </ac:spMkLst>
        </pc:spChg>
        <pc:spChg chg="mod">
          <ac:chgData name="Sebastian Steinbuss" userId="c9086e3b-6b48-4bef-817c-7f843ae73578" providerId="ADAL" clId="{9708329D-77A5-4268-84F6-6E603703701F}" dt="2023-03-15T11:51:05.187" v="2" actId="790"/>
          <ac:spMkLst>
            <pc:docMk/>
            <pc:sldMk cId="2839213830" sldId="308"/>
            <ac:spMk id="29" creationId="{32E607A4-E278-DE9A-506D-79CAB48C1122}"/>
          </ac:spMkLst>
        </pc:spChg>
        <pc:spChg chg="mod">
          <ac:chgData name="Sebastian Steinbuss" userId="c9086e3b-6b48-4bef-817c-7f843ae73578" providerId="ADAL" clId="{9708329D-77A5-4268-84F6-6E603703701F}" dt="2023-03-15T11:51:05.187" v="2" actId="790"/>
          <ac:spMkLst>
            <pc:docMk/>
            <pc:sldMk cId="2839213830" sldId="308"/>
            <ac:spMk id="30" creationId="{9BD4D110-44C4-4EBE-6BE5-7D2BEB8DE937}"/>
          </ac:spMkLst>
        </pc:spChg>
        <pc:spChg chg="mod">
          <ac:chgData name="Sebastian Steinbuss" userId="c9086e3b-6b48-4bef-817c-7f843ae73578" providerId="ADAL" clId="{9708329D-77A5-4268-84F6-6E603703701F}" dt="2023-03-15T11:51:05.187" v="2" actId="790"/>
          <ac:spMkLst>
            <pc:docMk/>
            <pc:sldMk cId="2839213830" sldId="308"/>
            <ac:spMk id="31" creationId="{9467847E-6EE6-E8AC-954F-812205D4EB20}"/>
          </ac:spMkLst>
        </pc:spChg>
        <pc:spChg chg="mod">
          <ac:chgData name="Sebastian Steinbuss" userId="c9086e3b-6b48-4bef-817c-7f843ae73578" providerId="ADAL" clId="{9708329D-77A5-4268-84F6-6E603703701F}" dt="2023-03-15T11:51:05.187" v="2" actId="790"/>
          <ac:spMkLst>
            <pc:docMk/>
            <pc:sldMk cId="2839213830" sldId="308"/>
            <ac:spMk id="33" creationId="{A0D5CE2A-D49A-43AC-D91B-F9CDD0CAAB4A}"/>
          </ac:spMkLst>
        </pc:spChg>
        <pc:spChg chg="mod">
          <ac:chgData name="Sebastian Steinbuss" userId="c9086e3b-6b48-4bef-817c-7f843ae73578" providerId="ADAL" clId="{9708329D-77A5-4268-84F6-6E603703701F}" dt="2023-03-15T11:51:05.187" v="2" actId="790"/>
          <ac:spMkLst>
            <pc:docMk/>
            <pc:sldMk cId="2839213830" sldId="308"/>
            <ac:spMk id="34" creationId="{138ABCF8-924F-DE57-D72A-44B3145840EA}"/>
          </ac:spMkLst>
        </pc:spChg>
      </pc:sldChg>
      <pc:sldChg chg="modSp mod">
        <pc:chgData name="Sebastian Steinbuss" userId="c9086e3b-6b48-4bef-817c-7f843ae73578" providerId="ADAL" clId="{9708329D-77A5-4268-84F6-6E603703701F}" dt="2023-03-17T07:28:37.612" v="15" actId="404"/>
        <pc:sldMkLst>
          <pc:docMk/>
          <pc:sldMk cId="2612832386" sldId="310"/>
        </pc:sldMkLst>
        <pc:spChg chg="mod">
          <ac:chgData name="Sebastian Steinbuss" userId="c9086e3b-6b48-4bef-817c-7f843ae73578" providerId="ADAL" clId="{9708329D-77A5-4268-84F6-6E603703701F}" dt="2023-03-17T07:28:34.386" v="13" actId="404"/>
          <ac:spMkLst>
            <pc:docMk/>
            <pc:sldMk cId="2612832386" sldId="310"/>
            <ac:spMk id="30" creationId="{09A437C4-8827-405B-80B3-B7F804BAD140}"/>
          </ac:spMkLst>
        </pc:spChg>
        <pc:spChg chg="mod">
          <ac:chgData name="Sebastian Steinbuss" userId="c9086e3b-6b48-4bef-817c-7f843ae73578" providerId="ADAL" clId="{9708329D-77A5-4268-84F6-6E603703701F}" dt="2023-03-17T07:28:28.019" v="11" actId="404"/>
          <ac:spMkLst>
            <pc:docMk/>
            <pc:sldMk cId="2612832386" sldId="310"/>
            <ac:spMk id="36" creationId="{AF0A9DB2-E865-E7C7-BCAB-70695B71BB28}"/>
          </ac:spMkLst>
        </pc:spChg>
        <pc:spChg chg="mod">
          <ac:chgData name="Sebastian Steinbuss" userId="c9086e3b-6b48-4bef-817c-7f843ae73578" providerId="ADAL" clId="{9708329D-77A5-4268-84F6-6E603703701F}" dt="2023-03-17T07:28:37.612" v="15" actId="404"/>
          <ac:spMkLst>
            <pc:docMk/>
            <pc:sldMk cId="2612832386" sldId="310"/>
            <ac:spMk id="43" creationId="{3157590B-2BED-F05C-1024-DA1DC83EA7F3}"/>
          </ac:spMkLst>
        </pc:spChg>
      </pc:sldChg>
      <pc:sldChg chg="modSp mod">
        <pc:chgData name="Sebastian Steinbuss" userId="c9086e3b-6b48-4bef-817c-7f843ae73578" providerId="ADAL" clId="{9708329D-77A5-4268-84F6-6E603703701F}" dt="2023-03-15T11:53:44.419" v="5" actId="790"/>
        <pc:sldMkLst>
          <pc:docMk/>
          <pc:sldMk cId="3014255380" sldId="312"/>
        </pc:sldMkLst>
        <pc:spChg chg="mod">
          <ac:chgData name="Sebastian Steinbuss" userId="c9086e3b-6b48-4bef-817c-7f843ae73578" providerId="ADAL" clId="{9708329D-77A5-4268-84F6-6E603703701F}" dt="2023-03-15T11:53:44.419" v="5" actId="790"/>
          <ac:spMkLst>
            <pc:docMk/>
            <pc:sldMk cId="3014255380" sldId="312"/>
            <ac:spMk id="3" creationId="{FFD7CB05-1CB5-3F04-8046-598A304FE589}"/>
          </ac:spMkLst>
        </pc:spChg>
        <pc:spChg chg="mod">
          <ac:chgData name="Sebastian Steinbuss" userId="c9086e3b-6b48-4bef-817c-7f843ae73578" providerId="ADAL" clId="{9708329D-77A5-4268-84F6-6E603703701F}" dt="2023-03-15T11:53:44.419" v="5" actId="790"/>
          <ac:spMkLst>
            <pc:docMk/>
            <pc:sldMk cId="3014255380" sldId="312"/>
            <ac:spMk id="4" creationId="{92B14D7B-4316-A125-5F1C-E09599F1ACF4}"/>
          </ac:spMkLst>
        </pc:spChg>
        <pc:spChg chg="mod">
          <ac:chgData name="Sebastian Steinbuss" userId="c9086e3b-6b48-4bef-817c-7f843ae73578" providerId="ADAL" clId="{9708329D-77A5-4268-84F6-6E603703701F}" dt="2023-03-15T11:53:44.419" v="5" actId="790"/>
          <ac:spMkLst>
            <pc:docMk/>
            <pc:sldMk cId="3014255380" sldId="312"/>
            <ac:spMk id="5" creationId="{3DC0ABEC-DE6D-8B62-61DB-538982F08070}"/>
          </ac:spMkLst>
        </pc:spChg>
        <pc:spChg chg="mod">
          <ac:chgData name="Sebastian Steinbuss" userId="c9086e3b-6b48-4bef-817c-7f843ae73578" providerId="ADAL" clId="{9708329D-77A5-4268-84F6-6E603703701F}" dt="2023-03-15T11:53:44.419" v="5" actId="790"/>
          <ac:spMkLst>
            <pc:docMk/>
            <pc:sldMk cId="3014255380" sldId="312"/>
            <ac:spMk id="6" creationId="{616735A2-E094-8E4E-E7B6-F4C0D813787E}"/>
          </ac:spMkLst>
        </pc:spChg>
        <pc:spChg chg="mod">
          <ac:chgData name="Sebastian Steinbuss" userId="c9086e3b-6b48-4bef-817c-7f843ae73578" providerId="ADAL" clId="{9708329D-77A5-4268-84F6-6E603703701F}" dt="2023-03-15T11:53:44.419" v="5" actId="790"/>
          <ac:spMkLst>
            <pc:docMk/>
            <pc:sldMk cId="3014255380" sldId="312"/>
            <ac:spMk id="7" creationId="{B4F36D77-0E5F-6585-D784-D2A608B68EA7}"/>
          </ac:spMkLst>
        </pc:spChg>
        <pc:spChg chg="mod">
          <ac:chgData name="Sebastian Steinbuss" userId="c9086e3b-6b48-4bef-817c-7f843ae73578" providerId="ADAL" clId="{9708329D-77A5-4268-84F6-6E603703701F}" dt="2023-03-15T11:53:44.419" v="5" actId="790"/>
          <ac:spMkLst>
            <pc:docMk/>
            <pc:sldMk cId="3014255380" sldId="312"/>
            <ac:spMk id="8" creationId="{94EB4983-4989-5CE6-385F-DE0DA7EC3B73}"/>
          </ac:spMkLst>
        </pc:spChg>
        <pc:spChg chg="mod">
          <ac:chgData name="Sebastian Steinbuss" userId="c9086e3b-6b48-4bef-817c-7f843ae73578" providerId="ADAL" clId="{9708329D-77A5-4268-84F6-6E603703701F}" dt="2023-03-15T11:53:44.419" v="5" actId="790"/>
          <ac:spMkLst>
            <pc:docMk/>
            <pc:sldMk cId="3014255380" sldId="312"/>
            <ac:spMk id="9" creationId="{99383F43-B24E-14E9-C316-687536AB9A79}"/>
          </ac:spMkLst>
        </pc:spChg>
        <pc:spChg chg="mod">
          <ac:chgData name="Sebastian Steinbuss" userId="c9086e3b-6b48-4bef-817c-7f843ae73578" providerId="ADAL" clId="{9708329D-77A5-4268-84F6-6E603703701F}" dt="2023-03-15T11:53:44.419" v="5" actId="790"/>
          <ac:spMkLst>
            <pc:docMk/>
            <pc:sldMk cId="3014255380" sldId="312"/>
            <ac:spMk id="10" creationId="{8654D8EF-FA89-1862-14CE-1CB6F189C8E5}"/>
          </ac:spMkLst>
        </pc:spChg>
        <pc:spChg chg="mod">
          <ac:chgData name="Sebastian Steinbuss" userId="c9086e3b-6b48-4bef-817c-7f843ae73578" providerId="ADAL" clId="{9708329D-77A5-4268-84F6-6E603703701F}" dt="2023-03-15T11:53:44.419" v="5" actId="790"/>
          <ac:spMkLst>
            <pc:docMk/>
            <pc:sldMk cId="3014255380" sldId="312"/>
            <ac:spMk id="11" creationId="{1C124D68-2D34-37B7-73D9-197A67C4CB7C}"/>
          </ac:spMkLst>
        </pc:spChg>
        <pc:spChg chg="mod">
          <ac:chgData name="Sebastian Steinbuss" userId="c9086e3b-6b48-4bef-817c-7f843ae73578" providerId="ADAL" clId="{9708329D-77A5-4268-84F6-6E603703701F}" dt="2023-03-15T11:53:44.419" v="5" actId="790"/>
          <ac:spMkLst>
            <pc:docMk/>
            <pc:sldMk cId="3014255380" sldId="312"/>
            <ac:spMk id="12" creationId="{22490294-7C3F-F3D6-2DD8-37A16CF3BD5C}"/>
          </ac:spMkLst>
        </pc:spChg>
        <pc:spChg chg="mod">
          <ac:chgData name="Sebastian Steinbuss" userId="c9086e3b-6b48-4bef-817c-7f843ae73578" providerId="ADAL" clId="{9708329D-77A5-4268-84F6-6E603703701F}" dt="2023-03-15T11:53:44.419" v="5" actId="790"/>
          <ac:spMkLst>
            <pc:docMk/>
            <pc:sldMk cId="3014255380" sldId="312"/>
            <ac:spMk id="13" creationId="{FA073CC0-01B7-0D6D-C99C-5C4FC2FC6BDD}"/>
          </ac:spMkLst>
        </pc:spChg>
        <pc:spChg chg="mod">
          <ac:chgData name="Sebastian Steinbuss" userId="c9086e3b-6b48-4bef-817c-7f843ae73578" providerId="ADAL" clId="{9708329D-77A5-4268-84F6-6E603703701F}" dt="2023-03-15T11:53:44.419" v="5" actId="790"/>
          <ac:spMkLst>
            <pc:docMk/>
            <pc:sldMk cId="3014255380" sldId="312"/>
            <ac:spMk id="14" creationId="{5B36076D-44F3-EA69-A95E-D4B88CB97878}"/>
          </ac:spMkLst>
        </pc:spChg>
        <pc:spChg chg="mod">
          <ac:chgData name="Sebastian Steinbuss" userId="c9086e3b-6b48-4bef-817c-7f843ae73578" providerId="ADAL" clId="{9708329D-77A5-4268-84F6-6E603703701F}" dt="2023-03-15T11:53:44.419" v="5" actId="790"/>
          <ac:spMkLst>
            <pc:docMk/>
            <pc:sldMk cId="3014255380" sldId="312"/>
            <ac:spMk id="15" creationId="{06ACE4DE-5764-5570-7B8B-4F5FABBB3195}"/>
          </ac:spMkLst>
        </pc:spChg>
        <pc:spChg chg="mod">
          <ac:chgData name="Sebastian Steinbuss" userId="c9086e3b-6b48-4bef-817c-7f843ae73578" providerId="ADAL" clId="{9708329D-77A5-4268-84F6-6E603703701F}" dt="2023-03-15T11:53:44.419" v="5" actId="790"/>
          <ac:spMkLst>
            <pc:docMk/>
            <pc:sldMk cId="3014255380" sldId="312"/>
            <ac:spMk id="16" creationId="{613A372C-F883-DE44-FFC1-846480AD2311}"/>
          </ac:spMkLst>
        </pc:spChg>
        <pc:spChg chg="mod">
          <ac:chgData name="Sebastian Steinbuss" userId="c9086e3b-6b48-4bef-817c-7f843ae73578" providerId="ADAL" clId="{9708329D-77A5-4268-84F6-6E603703701F}" dt="2023-03-15T11:53:44.419" v="5" actId="790"/>
          <ac:spMkLst>
            <pc:docMk/>
            <pc:sldMk cId="3014255380" sldId="312"/>
            <ac:spMk id="17" creationId="{7C53F504-C1EB-3D64-D7CC-1D4D1705B2E4}"/>
          </ac:spMkLst>
        </pc:spChg>
        <pc:spChg chg="mod">
          <ac:chgData name="Sebastian Steinbuss" userId="c9086e3b-6b48-4bef-817c-7f843ae73578" providerId="ADAL" clId="{9708329D-77A5-4268-84F6-6E603703701F}" dt="2023-03-15T11:53:44.419" v="5" actId="790"/>
          <ac:spMkLst>
            <pc:docMk/>
            <pc:sldMk cId="3014255380" sldId="312"/>
            <ac:spMk id="18" creationId="{D4C82C25-D29F-F88D-E170-2636BE7FB3DC}"/>
          </ac:spMkLst>
        </pc:spChg>
        <pc:spChg chg="mod">
          <ac:chgData name="Sebastian Steinbuss" userId="c9086e3b-6b48-4bef-817c-7f843ae73578" providerId="ADAL" clId="{9708329D-77A5-4268-84F6-6E603703701F}" dt="2023-03-15T11:53:44.419" v="5" actId="790"/>
          <ac:spMkLst>
            <pc:docMk/>
            <pc:sldMk cId="3014255380" sldId="312"/>
            <ac:spMk id="19" creationId="{EDF73556-6B44-197D-BC28-FC2D98604104}"/>
          </ac:spMkLst>
        </pc:spChg>
        <pc:spChg chg="mod">
          <ac:chgData name="Sebastian Steinbuss" userId="c9086e3b-6b48-4bef-817c-7f843ae73578" providerId="ADAL" clId="{9708329D-77A5-4268-84F6-6E603703701F}" dt="2023-03-15T11:53:44.419" v="5" actId="790"/>
          <ac:spMkLst>
            <pc:docMk/>
            <pc:sldMk cId="3014255380" sldId="312"/>
            <ac:spMk id="20" creationId="{E531660A-01DA-EADC-2A0A-598B304E0B8F}"/>
          </ac:spMkLst>
        </pc:spChg>
        <pc:spChg chg="mod">
          <ac:chgData name="Sebastian Steinbuss" userId="c9086e3b-6b48-4bef-817c-7f843ae73578" providerId="ADAL" clId="{9708329D-77A5-4268-84F6-6E603703701F}" dt="2023-03-15T11:53:44.419" v="5" actId="790"/>
          <ac:spMkLst>
            <pc:docMk/>
            <pc:sldMk cId="3014255380" sldId="312"/>
            <ac:spMk id="21" creationId="{9C45A31B-A2B0-4582-DC1D-74F9BD54A625}"/>
          </ac:spMkLst>
        </pc:spChg>
      </pc:sldChg>
      <pc:sldChg chg="modSp mod">
        <pc:chgData name="Sebastian Steinbuss" userId="c9086e3b-6b48-4bef-817c-7f843ae73578" providerId="ADAL" clId="{9708329D-77A5-4268-84F6-6E603703701F}" dt="2023-03-15T12:03:02.720" v="6" actId="790"/>
        <pc:sldMkLst>
          <pc:docMk/>
          <pc:sldMk cId="3778701747" sldId="314"/>
        </pc:sldMkLst>
        <pc:spChg chg="mod">
          <ac:chgData name="Sebastian Steinbuss" userId="c9086e3b-6b48-4bef-817c-7f843ae73578" providerId="ADAL" clId="{9708329D-77A5-4268-84F6-6E603703701F}" dt="2023-03-15T12:03:02.720" v="6" actId="790"/>
          <ac:spMkLst>
            <pc:docMk/>
            <pc:sldMk cId="3778701747" sldId="314"/>
            <ac:spMk id="2" creationId="{07878405-9ADE-6AB7-0546-A5324A1E0A50}"/>
          </ac:spMkLst>
        </pc:spChg>
        <pc:spChg chg="mod">
          <ac:chgData name="Sebastian Steinbuss" userId="c9086e3b-6b48-4bef-817c-7f843ae73578" providerId="ADAL" clId="{9708329D-77A5-4268-84F6-6E603703701F}" dt="2023-03-15T12:03:02.720" v="6" actId="790"/>
          <ac:spMkLst>
            <pc:docMk/>
            <pc:sldMk cId="3778701747" sldId="314"/>
            <ac:spMk id="3" creationId="{FFD7CB05-1CB5-3F04-8046-598A304FE589}"/>
          </ac:spMkLst>
        </pc:spChg>
        <pc:spChg chg="mod">
          <ac:chgData name="Sebastian Steinbuss" userId="c9086e3b-6b48-4bef-817c-7f843ae73578" providerId="ADAL" clId="{9708329D-77A5-4268-84F6-6E603703701F}" dt="2023-03-15T12:03:02.720" v="6" actId="790"/>
          <ac:spMkLst>
            <pc:docMk/>
            <pc:sldMk cId="3778701747" sldId="314"/>
            <ac:spMk id="4" creationId="{92B14D7B-4316-A125-5F1C-E09599F1ACF4}"/>
          </ac:spMkLst>
        </pc:spChg>
        <pc:spChg chg="mod">
          <ac:chgData name="Sebastian Steinbuss" userId="c9086e3b-6b48-4bef-817c-7f843ae73578" providerId="ADAL" clId="{9708329D-77A5-4268-84F6-6E603703701F}" dt="2023-03-15T12:03:02.720" v="6" actId="790"/>
          <ac:spMkLst>
            <pc:docMk/>
            <pc:sldMk cId="3778701747" sldId="314"/>
            <ac:spMk id="5" creationId="{3DC0ABEC-DE6D-8B62-61DB-538982F08070}"/>
          </ac:spMkLst>
        </pc:spChg>
        <pc:spChg chg="mod">
          <ac:chgData name="Sebastian Steinbuss" userId="c9086e3b-6b48-4bef-817c-7f843ae73578" providerId="ADAL" clId="{9708329D-77A5-4268-84F6-6E603703701F}" dt="2023-03-15T12:03:02.720" v="6" actId="790"/>
          <ac:spMkLst>
            <pc:docMk/>
            <pc:sldMk cId="3778701747" sldId="314"/>
            <ac:spMk id="6" creationId="{F1656B67-CCE1-6FEC-C01D-36F46532FD8B}"/>
          </ac:spMkLst>
        </pc:spChg>
        <pc:spChg chg="mod">
          <ac:chgData name="Sebastian Steinbuss" userId="c9086e3b-6b48-4bef-817c-7f843ae73578" providerId="ADAL" clId="{9708329D-77A5-4268-84F6-6E603703701F}" dt="2023-03-15T12:03:02.720" v="6" actId="790"/>
          <ac:spMkLst>
            <pc:docMk/>
            <pc:sldMk cId="3778701747" sldId="314"/>
            <ac:spMk id="7" creationId="{671C770A-4EFF-5451-C1F9-611A8CEC0242}"/>
          </ac:spMkLst>
        </pc:spChg>
        <pc:spChg chg="mod">
          <ac:chgData name="Sebastian Steinbuss" userId="c9086e3b-6b48-4bef-817c-7f843ae73578" providerId="ADAL" clId="{9708329D-77A5-4268-84F6-6E603703701F}" dt="2023-03-15T12:03:02.720" v="6" actId="790"/>
          <ac:spMkLst>
            <pc:docMk/>
            <pc:sldMk cId="3778701747" sldId="314"/>
            <ac:spMk id="8" creationId="{6B45A04B-A5F3-E8D1-CD77-29241561C868}"/>
          </ac:spMkLst>
        </pc:spChg>
        <pc:spChg chg="mod">
          <ac:chgData name="Sebastian Steinbuss" userId="c9086e3b-6b48-4bef-817c-7f843ae73578" providerId="ADAL" clId="{9708329D-77A5-4268-84F6-6E603703701F}" dt="2023-03-15T12:03:02.720" v="6" actId="790"/>
          <ac:spMkLst>
            <pc:docMk/>
            <pc:sldMk cId="3778701747" sldId="314"/>
            <ac:spMk id="9" creationId="{D3BDD323-4FF2-8D05-8DE7-AF7669FFF65A}"/>
          </ac:spMkLst>
        </pc:spChg>
        <pc:spChg chg="mod">
          <ac:chgData name="Sebastian Steinbuss" userId="c9086e3b-6b48-4bef-817c-7f843ae73578" providerId="ADAL" clId="{9708329D-77A5-4268-84F6-6E603703701F}" dt="2023-03-15T12:03:02.720" v="6" actId="790"/>
          <ac:spMkLst>
            <pc:docMk/>
            <pc:sldMk cId="3778701747" sldId="314"/>
            <ac:spMk id="10" creationId="{28A3BD7B-2C29-CFE7-CF33-09A6F91799B9}"/>
          </ac:spMkLst>
        </pc:spChg>
        <pc:spChg chg="mod">
          <ac:chgData name="Sebastian Steinbuss" userId="c9086e3b-6b48-4bef-817c-7f843ae73578" providerId="ADAL" clId="{9708329D-77A5-4268-84F6-6E603703701F}" dt="2023-03-15T12:03:02.720" v="6" actId="790"/>
          <ac:spMkLst>
            <pc:docMk/>
            <pc:sldMk cId="3778701747" sldId="314"/>
            <ac:spMk id="11" creationId="{2F27179A-0EE0-C473-A577-C69D292BD7DF}"/>
          </ac:spMkLst>
        </pc:spChg>
        <pc:spChg chg="mod">
          <ac:chgData name="Sebastian Steinbuss" userId="c9086e3b-6b48-4bef-817c-7f843ae73578" providerId="ADAL" clId="{9708329D-77A5-4268-84F6-6E603703701F}" dt="2023-03-15T12:03:02.720" v="6" actId="790"/>
          <ac:spMkLst>
            <pc:docMk/>
            <pc:sldMk cId="3778701747" sldId="314"/>
            <ac:spMk id="22" creationId="{55EAF2D2-982A-5080-7AC1-81DBA9E43760}"/>
          </ac:spMkLst>
        </pc:spChg>
        <pc:spChg chg="mod">
          <ac:chgData name="Sebastian Steinbuss" userId="c9086e3b-6b48-4bef-817c-7f843ae73578" providerId="ADAL" clId="{9708329D-77A5-4268-84F6-6E603703701F}" dt="2023-03-15T12:03:02.720" v="6" actId="790"/>
          <ac:spMkLst>
            <pc:docMk/>
            <pc:sldMk cId="3778701747" sldId="314"/>
            <ac:spMk id="23" creationId="{567ED51E-7BE2-F147-3AA5-EA44538DB310}"/>
          </ac:spMkLst>
        </pc:spChg>
        <pc:spChg chg="mod">
          <ac:chgData name="Sebastian Steinbuss" userId="c9086e3b-6b48-4bef-817c-7f843ae73578" providerId="ADAL" clId="{9708329D-77A5-4268-84F6-6E603703701F}" dt="2023-03-15T12:03:02.720" v="6" actId="790"/>
          <ac:spMkLst>
            <pc:docMk/>
            <pc:sldMk cId="3778701747" sldId="314"/>
            <ac:spMk id="24" creationId="{C6A35E91-1A00-BB0E-4874-3B2B4CE823FE}"/>
          </ac:spMkLst>
        </pc:spChg>
        <pc:spChg chg="mod">
          <ac:chgData name="Sebastian Steinbuss" userId="c9086e3b-6b48-4bef-817c-7f843ae73578" providerId="ADAL" clId="{9708329D-77A5-4268-84F6-6E603703701F}" dt="2023-03-15T12:03:02.720" v="6" actId="790"/>
          <ac:spMkLst>
            <pc:docMk/>
            <pc:sldMk cId="3778701747" sldId="314"/>
            <ac:spMk id="25" creationId="{8107B0F6-C6F0-2A46-F83B-FADAC11DE9B3}"/>
          </ac:spMkLst>
        </pc:spChg>
        <pc:spChg chg="mod">
          <ac:chgData name="Sebastian Steinbuss" userId="c9086e3b-6b48-4bef-817c-7f843ae73578" providerId="ADAL" clId="{9708329D-77A5-4268-84F6-6E603703701F}" dt="2023-03-15T12:03:02.720" v="6" actId="790"/>
          <ac:spMkLst>
            <pc:docMk/>
            <pc:sldMk cId="3778701747" sldId="314"/>
            <ac:spMk id="26" creationId="{D85B341B-8F44-0B37-3CD7-577AE2A78726}"/>
          </ac:spMkLst>
        </pc:spChg>
        <pc:spChg chg="mod">
          <ac:chgData name="Sebastian Steinbuss" userId="c9086e3b-6b48-4bef-817c-7f843ae73578" providerId="ADAL" clId="{9708329D-77A5-4268-84F6-6E603703701F}" dt="2023-03-15T12:03:02.720" v="6" actId="790"/>
          <ac:spMkLst>
            <pc:docMk/>
            <pc:sldMk cId="3778701747" sldId="314"/>
            <ac:spMk id="27" creationId="{CF71CF4D-E4EE-5684-DBD2-91ADAA4AC6A4}"/>
          </ac:spMkLst>
        </pc:spChg>
        <pc:spChg chg="mod">
          <ac:chgData name="Sebastian Steinbuss" userId="c9086e3b-6b48-4bef-817c-7f843ae73578" providerId="ADAL" clId="{9708329D-77A5-4268-84F6-6E603703701F}" dt="2023-03-15T12:03:02.720" v="6" actId="790"/>
          <ac:spMkLst>
            <pc:docMk/>
            <pc:sldMk cId="3778701747" sldId="314"/>
            <ac:spMk id="28" creationId="{439844BE-2812-C5FD-7ECF-D1408EEBC6C5}"/>
          </ac:spMkLst>
        </pc:spChg>
        <pc:spChg chg="mod">
          <ac:chgData name="Sebastian Steinbuss" userId="c9086e3b-6b48-4bef-817c-7f843ae73578" providerId="ADAL" clId="{9708329D-77A5-4268-84F6-6E603703701F}" dt="2023-03-15T12:03:02.720" v="6" actId="790"/>
          <ac:spMkLst>
            <pc:docMk/>
            <pc:sldMk cId="3778701747" sldId="314"/>
            <ac:spMk id="29" creationId="{97B862CB-702D-1E22-60CF-7A4817947F4C}"/>
          </ac:spMkLst>
        </pc:spChg>
        <pc:spChg chg="mod">
          <ac:chgData name="Sebastian Steinbuss" userId="c9086e3b-6b48-4bef-817c-7f843ae73578" providerId="ADAL" clId="{9708329D-77A5-4268-84F6-6E603703701F}" dt="2023-03-15T12:03:02.720" v="6" actId="790"/>
          <ac:spMkLst>
            <pc:docMk/>
            <pc:sldMk cId="3778701747" sldId="314"/>
            <ac:spMk id="36" creationId="{4A33C0E3-9682-B7B7-3937-E00C0B041569}"/>
          </ac:spMkLst>
        </pc:spChg>
        <pc:spChg chg="mod">
          <ac:chgData name="Sebastian Steinbuss" userId="c9086e3b-6b48-4bef-817c-7f843ae73578" providerId="ADAL" clId="{9708329D-77A5-4268-84F6-6E603703701F}" dt="2023-03-15T12:03:02.720" v="6" actId="790"/>
          <ac:spMkLst>
            <pc:docMk/>
            <pc:sldMk cId="3778701747" sldId="314"/>
            <ac:spMk id="37" creationId="{07BE4860-1C58-4706-E601-E5777D7FBCCB}"/>
          </ac:spMkLst>
        </pc:spChg>
        <pc:spChg chg="mod">
          <ac:chgData name="Sebastian Steinbuss" userId="c9086e3b-6b48-4bef-817c-7f843ae73578" providerId="ADAL" clId="{9708329D-77A5-4268-84F6-6E603703701F}" dt="2023-03-15T12:03:02.720" v="6" actId="790"/>
          <ac:spMkLst>
            <pc:docMk/>
            <pc:sldMk cId="3778701747" sldId="314"/>
            <ac:spMk id="38" creationId="{9EA2848F-F208-5C86-4ACA-A01990020DF1}"/>
          </ac:spMkLst>
        </pc:spChg>
        <pc:spChg chg="mod">
          <ac:chgData name="Sebastian Steinbuss" userId="c9086e3b-6b48-4bef-817c-7f843ae73578" providerId="ADAL" clId="{9708329D-77A5-4268-84F6-6E603703701F}" dt="2023-03-15T12:03:02.720" v="6" actId="790"/>
          <ac:spMkLst>
            <pc:docMk/>
            <pc:sldMk cId="3778701747" sldId="314"/>
            <ac:spMk id="39" creationId="{82F0176F-A6A0-7290-5D2C-0DBBD3ED0A52}"/>
          </ac:spMkLst>
        </pc:spChg>
        <pc:spChg chg="mod">
          <ac:chgData name="Sebastian Steinbuss" userId="c9086e3b-6b48-4bef-817c-7f843ae73578" providerId="ADAL" clId="{9708329D-77A5-4268-84F6-6E603703701F}" dt="2023-03-15T12:03:02.720" v="6" actId="790"/>
          <ac:spMkLst>
            <pc:docMk/>
            <pc:sldMk cId="3778701747" sldId="314"/>
            <ac:spMk id="40" creationId="{E2CBD5D0-995D-20F6-9984-EC050DAC34C9}"/>
          </ac:spMkLst>
        </pc:spChg>
        <pc:spChg chg="mod">
          <ac:chgData name="Sebastian Steinbuss" userId="c9086e3b-6b48-4bef-817c-7f843ae73578" providerId="ADAL" clId="{9708329D-77A5-4268-84F6-6E603703701F}" dt="2023-03-15T12:03:02.720" v="6" actId="790"/>
          <ac:spMkLst>
            <pc:docMk/>
            <pc:sldMk cId="3778701747" sldId="314"/>
            <ac:spMk id="41" creationId="{FA12140F-DEFD-E93E-0C0D-80F9AB63CAAC}"/>
          </ac:spMkLst>
        </pc:spChg>
        <pc:spChg chg="mod">
          <ac:chgData name="Sebastian Steinbuss" userId="c9086e3b-6b48-4bef-817c-7f843ae73578" providerId="ADAL" clId="{9708329D-77A5-4268-84F6-6E603703701F}" dt="2023-03-15T12:03:02.720" v="6" actId="790"/>
          <ac:spMkLst>
            <pc:docMk/>
            <pc:sldMk cId="3778701747" sldId="314"/>
            <ac:spMk id="42" creationId="{F2EF2D97-516C-25CB-EED1-4EE360BF4BE4}"/>
          </ac:spMkLst>
        </pc:spChg>
        <pc:spChg chg="mod">
          <ac:chgData name="Sebastian Steinbuss" userId="c9086e3b-6b48-4bef-817c-7f843ae73578" providerId="ADAL" clId="{9708329D-77A5-4268-84F6-6E603703701F}" dt="2023-03-15T12:03:02.720" v="6" actId="790"/>
          <ac:spMkLst>
            <pc:docMk/>
            <pc:sldMk cId="3778701747" sldId="314"/>
            <ac:spMk id="43" creationId="{5FF6DFF0-9218-A6AB-5436-9376B07BB94C}"/>
          </ac:spMkLst>
        </pc:spChg>
        <pc:spChg chg="mod">
          <ac:chgData name="Sebastian Steinbuss" userId="c9086e3b-6b48-4bef-817c-7f843ae73578" providerId="ADAL" clId="{9708329D-77A5-4268-84F6-6E603703701F}" dt="2023-03-15T12:03:02.720" v="6" actId="790"/>
          <ac:spMkLst>
            <pc:docMk/>
            <pc:sldMk cId="3778701747" sldId="314"/>
            <ac:spMk id="44" creationId="{DB2B7FF7-3083-4715-A0E0-16FFEA3AD10B}"/>
          </ac:spMkLst>
        </pc:spChg>
      </pc:sldChg>
      <pc:sldChg chg="modSp mod">
        <pc:chgData name="Sebastian Steinbuss" userId="c9086e3b-6b48-4bef-817c-7f843ae73578" providerId="ADAL" clId="{9708329D-77A5-4268-84F6-6E603703701F}" dt="2023-03-15T12:09:24.259" v="7" actId="790"/>
        <pc:sldMkLst>
          <pc:docMk/>
          <pc:sldMk cId="3036306576" sldId="316"/>
        </pc:sldMkLst>
        <pc:spChg chg="mod">
          <ac:chgData name="Sebastian Steinbuss" userId="c9086e3b-6b48-4bef-817c-7f843ae73578" providerId="ADAL" clId="{9708329D-77A5-4268-84F6-6E603703701F}" dt="2023-03-15T12:09:24.259" v="7" actId="790"/>
          <ac:spMkLst>
            <pc:docMk/>
            <pc:sldMk cId="3036306576" sldId="316"/>
            <ac:spMk id="2" creationId="{E42A7D23-2B2F-6DC6-5D74-016F16B5C079}"/>
          </ac:spMkLst>
        </pc:spChg>
        <pc:spChg chg="mod">
          <ac:chgData name="Sebastian Steinbuss" userId="c9086e3b-6b48-4bef-817c-7f843ae73578" providerId="ADAL" clId="{9708329D-77A5-4268-84F6-6E603703701F}" dt="2023-03-15T12:09:24.259" v="7" actId="790"/>
          <ac:spMkLst>
            <pc:docMk/>
            <pc:sldMk cId="3036306576" sldId="316"/>
            <ac:spMk id="3" creationId="{05B04D83-2847-E715-8349-3CAAF2BD521B}"/>
          </ac:spMkLst>
        </pc:spChg>
        <pc:spChg chg="mod">
          <ac:chgData name="Sebastian Steinbuss" userId="c9086e3b-6b48-4bef-817c-7f843ae73578" providerId="ADAL" clId="{9708329D-77A5-4268-84F6-6E603703701F}" dt="2023-03-15T12:09:24.259" v="7" actId="790"/>
          <ac:spMkLst>
            <pc:docMk/>
            <pc:sldMk cId="3036306576" sldId="316"/>
            <ac:spMk id="5" creationId="{E4FD962F-F0FB-1DB3-BEF2-2790FE3C9F84}"/>
          </ac:spMkLst>
        </pc:spChg>
        <pc:spChg chg="mod">
          <ac:chgData name="Sebastian Steinbuss" userId="c9086e3b-6b48-4bef-817c-7f843ae73578" providerId="ADAL" clId="{9708329D-77A5-4268-84F6-6E603703701F}" dt="2023-03-15T12:09:24.259" v="7" actId="790"/>
          <ac:spMkLst>
            <pc:docMk/>
            <pc:sldMk cId="3036306576" sldId="316"/>
            <ac:spMk id="15" creationId="{8650A9EC-2A77-31DC-0CF3-46BCA7770360}"/>
          </ac:spMkLst>
        </pc:spChg>
        <pc:spChg chg="mod">
          <ac:chgData name="Sebastian Steinbuss" userId="c9086e3b-6b48-4bef-817c-7f843ae73578" providerId="ADAL" clId="{9708329D-77A5-4268-84F6-6E603703701F}" dt="2023-03-15T12:09:24.259" v="7" actId="790"/>
          <ac:spMkLst>
            <pc:docMk/>
            <pc:sldMk cId="3036306576" sldId="316"/>
            <ac:spMk id="16" creationId="{C2F57FC6-BE1F-D986-FFDE-20A39AED0D1F}"/>
          </ac:spMkLst>
        </pc:spChg>
        <pc:spChg chg="mod">
          <ac:chgData name="Sebastian Steinbuss" userId="c9086e3b-6b48-4bef-817c-7f843ae73578" providerId="ADAL" clId="{9708329D-77A5-4268-84F6-6E603703701F}" dt="2023-03-15T12:09:24.259" v="7" actId="790"/>
          <ac:spMkLst>
            <pc:docMk/>
            <pc:sldMk cId="3036306576" sldId="316"/>
            <ac:spMk id="17" creationId="{3FDE1F20-DE96-A1F6-FDB2-96C90F4534C7}"/>
          </ac:spMkLst>
        </pc:spChg>
        <pc:spChg chg="mod">
          <ac:chgData name="Sebastian Steinbuss" userId="c9086e3b-6b48-4bef-817c-7f843ae73578" providerId="ADAL" clId="{9708329D-77A5-4268-84F6-6E603703701F}" dt="2023-03-15T12:09:24.259" v="7" actId="790"/>
          <ac:spMkLst>
            <pc:docMk/>
            <pc:sldMk cId="3036306576" sldId="316"/>
            <ac:spMk id="18" creationId="{A19BA331-1DA5-8AC8-4322-D99BFAC190EB}"/>
          </ac:spMkLst>
        </pc:spChg>
        <pc:spChg chg="mod">
          <ac:chgData name="Sebastian Steinbuss" userId="c9086e3b-6b48-4bef-817c-7f843ae73578" providerId="ADAL" clId="{9708329D-77A5-4268-84F6-6E603703701F}" dt="2023-03-15T12:09:24.259" v="7" actId="790"/>
          <ac:spMkLst>
            <pc:docMk/>
            <pc:sldMk cId="3036306576" sldId="316"/>
            <ac:spMk id="27" creationId="{429BF69B-9E6D-662C-BCF3-08DD2ABA5174}"/>
          </ac:spMkLst>
        </pc:spChg>
        <pc:spChg chg="mod">
          <ac:chgData name="Sebastian Steinbuss" userId="c9086e3b-6b48-4bef-817c-7f843ae73578" providerId="ADAL" clId="{9708329D-77A5-4268-84F6-6E603703701F}" dt="2023-03-15T12:09:24.259" v="7" actId="790"/>
          <ac:spMkLst>
            <pc:docMk/>
            <pc:sldMk cId="3036306576" sldId="316"/>
            <ac:spMk id="28" creationId="{F329B3D9-9979-FD6B-465D-C11E8B705C5D}"/>
          </ac:spMkLst>
        </pc:spChg>
        <pc:spChg chg="mod">
          <ac:chgData name="Sebastian Steinbuss" userId="c9086e3b-6b48-4bef-817c-7f843ae73578" providerId="ADAL" clId="{9708329D-77A5-4268-84F6-6E603703701F}" dt="2023-03-15T12:09:24.259" v="7" actId="790"/>
          <ac:spMkLst>
            <pc:docMk/>
            <pc:sldMk cId="3036306576" sldId="316"/>
            <ac:spMk id="29" creationId="{5EC4142E-BE70-3DC8-889E-9D7AAA365C63}"/>
          </ac:spMkLst>
        </pc:spChg>
        <pc:spChg chg="mod">
          <ac:chgData name="Sebastian Steinbuss" userId="c9086e3b-6b48-4bef-817c-7f843ae73578" providerId="ADAL" clId="{9708329D-77A5-4268-84F6-6E603703701F}" dt="2023-03-15T12:09:24.259" v="7" actId="790"/>
          <ac:spMkLst>
            <pc:docMk/>
            <pc:sldMk cId="3036306576" sldId="316"/>
            <ac:spMk id="30" creationId="{DEE3D056-F73E-9EE8-AB40-47707760440F}"/>
          </ac:spMkLst>
        </pc:spChg>
        <pc:spChg chg="mod">
          <ac:chgData name="Sebastian Steinbuss" userId="c9086e3b-6b48-4bef-817c-7f843ae73578" providerId="ADAL" clId="{9708329D-77A5-4268-84F6-6E603703701F}" dt="2023-03-15T12:09:24.259" v="7" actId="790"/>
          <ac:spMkLst>
            <pc:docMk/>
            <pc:sldMk cId="3036306576" sldId="316"/>
            <ac:spMk id="31" creationId="{115C914E-BC7A-8713-7E6E-766C030DCC46}"/>
          </ac:spMkLst>
        </pc:spChg>
        <pc:spChg chg="mod">
          <ac:chgData name="Sebastian Steinbuss" userId="c9086e3b-6b48-4bef-817c-7f843ae73578" providerId="ADAL" clId="{9708329D-77A5-4268-84F6-6E603703701F}" dt="2023-03-15T12:09:24.259" v="7" actId="790"/>
          <ac:spMkLst>
            <pc:docMk/>
            <pc:sldMk cId="3036306576" sldId="316"/>
            <ac:spMk id="32" creationId="{86C4B3CC-35A6-C5B9-69E9-43A55CABC026}"/>
          </ac:spMkLst>
        </pc:spChg>
        <pc:spChg chg="mod">
          <ac:chgData name="Sebastian Steinbuss" userId="c9086e3b-6b48-4bef-817c-7f843ae73578" providerId="ADAL" clId="{9708329D-77A5-4268-84F6-6E603703701F}" dt="2023-03-15T12:09:24.259" v="7" actId="790"/>
          <ac:spMkLst>
            <pc:docMk/>
            <pc:sldMk cId="3036306576" sldId="316"/>
            <ac:spMk id="33" creationId="{B4ADBF63-F1AC-7A64-DB62-E4219A94DBC5}"/>
          </ac:spMkLst>
        </pc:spChg>
        <pc:spChg chg="mod">
          <ac:chgData name="Sebastian Steinbuss" userId="c9086e3b-6b48-4bef-817c-7f843ae73578" providerId="ADAL" clId="{9708329D-77A5-4268-84F6-6E603703701F}" dt="2023-03-15T12:09:24.259" v="7" actId="790"/>
          <ac:spMkLst>
            <pc:docMk/>
            <pc:sldMk cId="3036306576" sldId="316"/>
            <ac:spMk id="34" creationId="{542219E5-F2B9-4F5F-7DB0-C397957073E0}"/>
          </ac:spMkLst>
        </pc:spChg>
        <pc:spChg chg="mod">
          <ac:chgData name="Sebastian Steinbuss" userId="c9086e3b-6b48-4bef-817c-7f843ae73578" providerId="ADAL" clId="{9708329D-77A5-4268-84F6-6E603703701F}" dt="2023-03-15T12:09:24.259" v="7" actId="790"/>
          <ac:spMkLst>
            <pc:docMk/>
            <pc:sldMk cId="3036306576" sldId="316"/>
            <ac:spMk id="35" creationId="{85E3BF56-F4E2-96BE-8D1D-DE162899A847}"/>
          </ac:spMkLst>
        </pc:spChg>
        <pc:spChg chg="mod">
          <ac:chgData name="Sebastian Steinbuss" userId="c9086e3b-6b48-4bef-817c-7f843ae73578" providerId="ADAL" clId="{9708329D-77A5-4268-84F6-6E603703701F}" dt="2023-03-15T12:09:24.259" v="7" actId="790"/>
          <ac:spMkLst>
            <pc:docMk/>
            <pc:sldMk cId="3036306576" sldId="316"/>
            <ac:spMk id="36" creationId="{B79C7A1C-7DBB-25D6-C06D-C35B62FB7C55}"/>
          </ac:spMkLst>
        </pc:spChg>
        <pc:spChg chg="mod">
          <ac:chgData name="Sebastian Steinbuss" userId="c9086e3b-6b48-4bef-817c-7f843ae73578" providerId="ADAL" clId="{9708329D-77A5-4268-84F6-6E603703701F}" dt="2023-03-15T12:09:24.259" v="7" actId="790"/>
          <ac:spMkLst>
            <pc:docMk/>
            <pc:sldMk cId="3036306576" sldId="316"/>
            <ac:spMk id="37" creationId="{4082D87C-2122-DED4-07F7-626D6C6F9BA5}"/>
          </ac:spMkLst>
        </pc:spChg>
        <pc:spChg chg="mod">
          <ac:chgData name="Sebastian Steinbuss" userId="c9086e3b-6b48-4bef-817c-7f843ae73578" providerId="ADAL" clId="{9708329D-77A5-4268-84F6-6E603703701F}" dt="2023-03-15T12:09:24.259" v="7" actId="790"/>
          <ac:spMkLst>
            <pc:docMk/>
            <pc:sldMk cId="3036306576" sldId="316"/>
            <ac:spMk id="38" creationId="{7C5F79AE-CCCB-2860-FE26-2B4829E5BEA1}"/>
          </ac:spMkLst>
        </pc:spChg>
        <pc:spChg chg="mod">
          <ac:chgData name="Sebastian Steinbuss" userId="c9086e3b-6b48-4bef-817c-7f843ae73578" providerId="ADAL" clId="{9708329D-77A5-4268-84F6-6E603703701F}" dt="2023-03-15T12:09:24.259" v="7" actId="790"/>
          <ac:spMkLst>
            <pc:docMk/>
            <pc:sldMk cId="3036306576" sldId="316"/>
            <ac:spMk id="39" creationId="{7AF3A59F-989E-67E9-B771-FFD9EE1215C2}"/>
          </ac:spMkLst>
        </pc:spChg>
        <pc:spChg chg="mod">
          <ac:chgData name="Sebastian Steinbuss" userId="c9086e3b-6b48-4bef-817c-7f843ae73578" providerId="ADAL" clId="{9708329D-77A5-4268-84F6-6E603703701F}" dt="2023-03-15T12:09:24.259" v="7" actId="790"/>
          <ac:spMkLst>
            <pc:docMk/>
            <pc:sldMk cId="3036306576" sldId="316"/>
            <ac:spMk id="40" creationId="{5D41DE85-8184-D182-EAE2-B843DC611EB5}"/>
          </ac:spMkLst>
        </pc:spChg>
        <pc:spChg chg="mod">
          <ac:chgData name="Sebastian Steinbuss" userId="c9086e3b-6b48-4bef-817c-7f843ae73578" providerId="ADAL" clId="{9708329D-77A5-4268-84F6-6E603703701F}" dt="2023-03-15T12:09:24.259" v="7" actId="790"/>
          <ac:spMkLst>
            <pc:docMk/>
            <pc:sldMk cId="3036306576" sldId="316"/>
            <ac:spMk id="60" creationId="{6C625F1B-0B0D-781E-6CEB-34AFD7564331}"/>
          </ac:spMkLst>
        </pc:spChg>
        <pc:spChg chg="mod">
          <ac:chgData name="Sebastian Steinbuss" userId="c9086e3b-6b48-4bef-817c-7f843ae73578" providerId="ADAL" clId="{9708329D-77A5-4268-84F6-6E603703701F}" dt="2023-03-15T12:09:24.259" v="7" actId="790"/>
          <ac:spMkLst>
            <pc:docMk/>
            <pc:sldMk cId="3036306576" sldId="316"/>
            <ac:spMk id="61" creationId="{23FDE3F0-64C2-B1C5-41EA-5EA4DAA86E69}"/>
          </ac:spMkLst>
        </pc:spChg>
        <pc:spChg chg="mod">
          <ac:chgData name="Sebastian Steinbuss" userId="c9086e3b-6b48-4bef-817c-7f843ae73578" providerId="ADAL" clId="{9708329D-77A5-4268-84F6-6E603703701F}" dt="2023-03-15T12:09:24.259" v="7" actId="790"/>
          <ac:spMkLst>
            <pc:docMk/>
            <pc:sldMk cId="3036306576" sldId="316"/>
            <ac:spMk id="62" creationId="{953F06FD-E3C8-7F81-5A14-7C6595AF2CDA}"/>
          </ac:spMkLst>
        </pc:spChg>
        <pc:spChg chg="mod">
          <ac:chgData name="Sebastian Steinbuss" userId="c9086e3b-6b48-4bef-817c-7f843ae73578" providerId="ADAL" clId="{9708329D-77A5-4268-84F6-6E603703701F}" dt="2023-03-15T12:09:24.259" v="7" actId="790"/>
          <ac:spMkLst>
            <pc:docMk/>
            <pc:sldMk cId="3036306576" sldId="316"/>
            <ac:spMk id="64" creationId="{79DF8EBE-0887-592C-19FB-AC39A60611A6}"/>
          </ac:spMkLst>
        </pc:spChg>
        <pc:spChg chg="mod">
          <ac:chgData name="Sebastian Steinbuss" userId="c9086e3b-6b48-4bef-817c-7f843ae73578" providerId="ADAL" clId="{9708329D-77A5-4268-84F6-6E603703701F}" dt="2023-03-15T12:09:24.259" v="7" actId="790"/>
          <ac:spMkLst>
            <pc:docMk/>
            <pc:sldMk cId="3036306576" sldId="316"/>
            <ac:spMk id="68" creationId="{8CD56F7A-D368-841E-9E5C-7260D23C64A1}"/>
          </ac:spMkLst>
        </pc:spChg>
        <pc:spChg chg="mod">
          <ac:chgData name="Sebastian Steinbuss" userId="c9086e3b-6b48-4bef-817c-7f843ae73578" providerId="ADAL" clId="{9708329D-77A5-4268-84F6-6E603703701F}" dt="2023-03-15T12:09:24.259" v="7" actId="790"/>
          <ac:spMkLst>
            <pc:docMk/>
            <pc:sldMk cId="3036306576" sldId="316"/>
            <ac:spMk id="69" creationId="{E8436AAB-5B6C-36EF-9334-83FF2BBA283C}"/>
          </ac:spMkLst>
        </pc:spChg>
        <pc:spChg chg="mod">
          <ac:chgData name="Sebastian Steinbuss" userId="c9086e3b-6b48-4bef-817c-7f843ae73578" providerId="ADAL" clId="{9708329D-77A5-4268-84F6-6E603703701F}" dt="2023-03-15T12:09:24.259" v="7" actId="790"/>
          <ac:spMkLst>
            <pc:docMk/>
            <pc:sldMk cId="3036306576" sldId="316"/>
            <ac:spMk id="70" creationId="{EEBE4314-EA42-CEF6-587C-3B1380CF8B6B}"/>
          </ac:spMkLst>
        </pc:spChg>
        <pc:spChg chg="mod">
          <ac:chgData name="Sebastian Steinbuss" userId="c9086e3b-6b48-4bef-817c-7f843ae73578" providerId="ADAL" clId="{9708329D-77A5-4268-84F6-6E603703701F}" dt="2023-03-15T12:09:24.259" v="7" actId="790"/>
          <ac:spMkLst>
            <pc:docMk/>
            <pc:sldMk cId="3036306576" sldId="316"/>
            <ac:spMk id="71" creationId="{1276FCED-6587-9B49-29AB-AB465B921E2E}"/>
          </ac:spMkLst>
        </pc:spChg>
        <pc:spChg chg="mod">
          <ac:chgData name="Sebastian Steinbuss" userId="c9086e3b-6b48-4bef-817c-7f843ae73578" providerId="ADAL" clId="{9708329D-77A5-4268-84F6-6E603703701F}" dt="2023-03-15T12:09:24.259" v="7" actId="790"/>
          <ac:spMkLst>
            <pc:docMk/>
            <pc:sldMk cId="3036306576" sldId="316"/>
            <ac:spMk id="72" creationId="{2777EFB9-A199-77BB-C2C6-1FAEE1CC2980}"/>
          </ac:spMkLst>
        </pc:spChg>
        <pc:spChg chg="mod">
          <ac:chgData name="Sebastian Steinbuss" userId="c9086e3b-6b48-4bef-817c-7f843ae73578" providerId="ADAL" clId="{9708329D-77A5-4268-84F6-6E603703701F}" dt="2023-03-15T12:09:24.259" v="7" actId="790"/>
          <ac:spMkLst>
            <pc:docMk/>
            <pc:sldMk cId="3036306576" sldId="316"/>
            <ac:spMk id="73" creationId="{8319ACEE-506B-E871-5D38-650D14364D63}"/>
          </ac:spMkLst>
        </pc:spChg>
        <pc:spChg chg="mod">
          <ac:chgData name="Sebastian Steinbuss" userId="c9086e3b-6b48-4bef-817c-7f843ae73578" providerId="ADAL" clId="{9708329D-77A5-4268-84F6-6E603703701F}" dt="2023-03-15T12:09:24.259" v="7" actId="790"/>
          <ac:spMkLst>
            <pc:docMk/>
            <pc:sldMk cId="3036306576" sldId="316"/>
            <ac:spMk id="74" creationId="{9BBFA47D-AFB9-1FBA-9F33-1569966EB62F}"/>
          </ac:spMkLst>
        </pc:spChg>
      </pc:sldChg>
      <pc:sldChg chg="modSp mod">
        <pc:chgData name="Sebastian Steinbuss" userId="c9086e3b-6b48-4bef-817c-7f843ae73578" providerId="ADAL" clId="{9708329D-77A5-4268-84F6-6E603703701F}" dt="2023-03-15T12:13:04.573" v="8" actId="790"/>
        <pc:sldMkLst>
          <pc:docMk/>
          <pc:sldMk cId="1154991091" sldId="318"/>
        </pc:sldMkLst>
        <pc:spChg chg="mod">
          <ac:chgData name="Sebastian Steinbuss" userId="c9086e3b-6b48-4bef-817c-7f843ae73578" providerId="ADAL" clId="{9708329D-77A5-4268-84F6-6E603703701F}" dt="2023-03-15T12:13:04.573" v="8" actId="790"/>
          <ac:spMkLst>
            <pc:docMk/>
            <pc:sldMk cId="1154991091" sldId="318"/>
            <ac:spMk id="2" creationId="{E42A7D23-2B2F-6DC6-5D74-016F16B5C079}"/>
          </ac:spMkLst>
        </pc:spChg>
        <pc:spChg chg="mod">
          <ac:chgData name="Sebastian Steinbuss" userId="c9086e3b-6b48-4bef-817c-7f843ae73578" providerId="ADAL" clId="{9708329D-77A5-4268-84F6-6E603703701F}" dt="2023-03-15T12:13:04.573" v="8" actId="790"/>
          <ac:spMkLst>
            <pc:docMk/>
            <pc:sldMk cId="1154991091" sldId="318"/>
            <ac:spMk id="3" creationId="{05B04D83-2847-E715-8349-3CAAF2BD521B}"/>
          </ac:spMkLst>
        </pc:spChg>
        <pc:spChg chg="mod">
          <ac:chgData name="Sebastian Steinbuss" userId="c9086e3b-6b48-4bef-817c-7f843ae73578" providerId="ADAL" clId="{9708329D-77A5-4268-84F6-6E603703701F}" dt="2023-03-15T12:13:04.573" v="8" actId="790"/>
          <ac:spMkLst>
            <pc:docMk/>
            <pc:sldMk cId="1154991091" sldId="318"/>
            <ac:spMk id="4" creationId="{7F67E5BF-E0DB-EDC3-2055-33B6927600F6}"/>
          </ac:spMkLst>
        </pc:spChg>
        <pc:spChg chg="mod">
          <ac:chgData name="Sebastian Steinbuss" userId="c9086e3b-6b48-4bef-817c-7f843ae73578" providerId="ADAL" clId="{9708329D-77A5-4268-84F6-6E603703701F}" dt="2023-03-15T12:13:04.573" v="8" actId="790"/>
          <ac:spMkLst>
            <pc:docMk/>
            <pc:sldMk cId="1154991091" sldId="318"/>
            <ac:spMk id="5" creationId="{E4FD962F-F0FB-1DB3-BEF2-2790FE3C9F84}"/>
          </ac:spMkLst>
        </pc:spChg>
        <pc:spChg chg="mod">
          <ac:chgData name="Sebastian Steinbuss" userId="c9086e3b-6b48-4bef-817c-7f843ae73578" providerId="ADAL" clId="{9708329D-77A5-4268-84F6-6E603703701F}" dt="2023-03-15T12:13:04.573" v="8" actId="790"/>
          <ac:spMkLst>
            <pc:docMk/>
            <pc:sldMk cId="1154991091" sldId="318"/>
            <ac:spMk id="7" creationId="{3EE38C73-31BC-51B4-7DF1-A01E5D1683BE}"/>
          </ac:spMkLst>
        </pc:spChg>
        <pc:spChg chg="mod">
          <ac:chgData name="Sebastian Steinbuss" userId="c9086e3b-6b48-4bef-817c-7f843ae73578" providerId="ADAL" clId="{9708329D-77A5-4268-84F6-6E603703701F}" dt="2023-03-15T12:13:04.573" v="8" actId="790"/>
          <ac:spMkLst>
            <pc:docMk/>
            <pc:sldMk cId="1154991091" sldId="318"/>
            <ac:spMk id="8" creationId="{10E40F80-5B33-B4B7-7CC2-B634E807B999}"/>
          </ac:spMkLst>
        </pc:spChg>
        <pc:spChg chg="mod">
          <ac:chgData name="Sebastian Steinbuss" userId="c9086e3b-6b48-4bef-817c-7f843ae73578" providerId="ADAL" clId="{9708329D-77A5-4268-84F6-6E603703701F}" dt="2023-03-15T12:13:04.573" v="8" actId="790"/>
          <ac:spMkLst>
            <pc:docMk/>
            <pc:sldMk cId="1154991091" sldId="318"/>
            <ac:spMk id="9" creationId="{CC2382B1-348E-F489-F55E-BC4FA49DC018}"/>
          </ac:spMkLst>
        </pc:spChg>
        <pc:spChg chg="mod">
          <ac:chgData name="Sebastian Steinbuss" userId="c9086e3b-6b48-4bef-817c-7f843ae73578" providerId="ADAL" clId="{9708329D-77A5-4268-84F6-6E603703701F}" dt="2023-03-15T12:13:04.573" v="8" actId="790"/>
          <ac:spMkLst>
            <pc:docMk/>
            <pc:sldMk cId="1154991091" sldId="318"/>
            <ac:spMk id="10" creationId="{70843AAC-F0ED-6D84-98ED-291D2614A011}"/>
          </ac:spMkLst>
        </pc:spChg>
        <pc:spChg chg="mod">
          <ac:chgData name="Sebastian Steinbuss" userId="c9086e3b-6b48-4bef-817c-7f843ae73578" providerId="ADAL" clId="{9708329D-77A5-4268-84F6-6E603703701F}" dt="2023-03-15T12:13:04.573" v="8" actId="790"/>
          <ac:spMkLst>
            <pc:docMk/>
            <pc:sldMk cId="1154991091" sldId="318"/>
            <ac:spMk id="11" creationId="{7FC23BA2-1CA7-0F6A-B4DF-D954EEE0773C}"/>
          </ac:spMkLst>
        </pc:spChg>
        <pc:spChg chg="mod">
          <ac:chgData name="Sebastian Steinbuss" userId="c9086e3b-6b48-4bef-817c-7f843ae73578" providerId="ADAL" clId="{9708329D-77A5-4268-84F6-6E603703701F}" dt="2023-03-15T12:13:04.573" v="8" actId="790"/>
          <ac:spMkLst>
            <pc:docMk/>
            <pc:sldMk cId="1154991091" sldId="318"/>
            <ac:spMk id="12" creationId="{0008EFDA-D638-B842-AF03-778DAEAA89D7}"/>
          </ac:spMkLst>
        </pc:spChg>
        <pc:spChg chg="mod">
          <ac:chgData name="Sebastian Steinbuss" userId="c9086e3b-6b48-4bef-817c-7f843ae73578" providerId="ADAL" clId="{9708329D-77A5-4268-84F6-6E603703701F}" dt="2023-03-15T12:13:04.573" v="8" actId="790"/>
          <ac:spMkLst>
            <pc:docMk/>
            <pc:sldMk cId="1154991091" sldId="318"/>
            <ac:spMk id="13" creationId="{9F0DD39B-B7F4-AF79-E20D-8C8889BB1043}"/>
          </ac:spMkLst>
        </pc:spChg>
        <pc:spChg chg="mod">
          <ac:chgData name="Sebastian Steinbuss" userId="c9086e3b-6b48-4bef-817c-7f843ae73578" providerId="ADAL" clId="{9708329D-77A5-4268-84F6-6E603703701F}" dt="2023-03-15T12:13:04.573" v="8" actId="790"/>
          <ac:spMkLst>
            <pc:docMk/>
            <pc:sldMk cId="1154991091" sldId="318"/>
            <ac:spMk id="14" creationId="{DB4395AB-F0CC-A31E-E16C-18C93229A22A}"/>
          </ac:spMkLst>
        </pc:spChg>
        <pc:spChg chg="mod">
          <ac:chgData name="Sebastian Steinbuss" userId="c9086e3b-6b48-4bef-817c-7f843ae73578" providerId="ADAL" clId="{9708329D-77A5-4268-84F6-6E603703701F}" dt="2023-03-15T12:13:04.573" v="8" actId="790"/>
          <ac:spMkLst>
            <pc:docMk/>
            <pc:sldMk cId="1154991091" sldId="318"/>
            <ac:spMk id="15" creationId="{CAF4C109-0F72-72C2-FE39-E89F00731044}"/>
          </ac:spMkLst>
        </pc:spChg>
        <pc:spChg chg="mod">
          <ac:chgData name="Sebastian Steinbuss" userId="c9086e3b-6b48-4bef-817c-7f843ae73578" providerId="ADAL" clId="{9708329D-77A5-4268-84F6-6E603703701F}" dt="2023-03-15T12:13:04.573" v="8" actId="790"/>
          <ac:spMkLst>
            <pc:docMk/>
            <pc:sldMk cId="1154991091" sldId="318"/>
            <ac:spMk id="17" creationId="{6FA3537C-576B-0327-C36C-75A1B5BE3955}"/>
          </ac:spMkLst>
        </pc:spChg>
        <pc:spChg chg="mod">
          <ac:chgData name="Sebastian Steinbuss" userId="c9086e3b-6b48-4bef-817c-7f843ae73578" providerId="ADAL" clId="{9708329D-77A5-4268-84F6-6E603703701F}" dt="2023-03-15T12:13:04.573" v="8" actId="790"/>
          <ac:spMkLst>
            <pc:docMk/>
            <pc:sldMk cId="1154991091" sldId="318"/>
            <ac:spMk id="18" creationId="{31A018B0-E482-18C0-CE91-82C224B0FD83}"/>
          </ac:spMkLst>
        </pc:spChg>
        <pc:spChg chg="mod">
          <ac:chgData name="Sebastian Steinbuss" userId="c9086e3b-6b48-4bef-817c-7f843ae73578" providerId="ADAL" clId="{9708329D-77A5-4268-84F6-6E603703701F}" dt="2023-03-15T12:13:04.573" v="8" actId="790"/>
          <ac:spMkLst>
            <pc:docMk/>
            <pc:sldMk cId="1154991091" sldId="318"/>
            <ac:spMk id="19" creationId="{2D983406-338A-C417-B10C-C228DCE7FBF5}"/>
          </ac:spMkLst>
        </pc:spChg>
        <pc:spChg chg="mod">
          <ac:chgData name="Sebastian Steinbuss" userId="c9086e3b-6b48-4bef-817c-7f843ae73578" providerId="ADAL" clId="{9708329D-77A5-4268-84F6-6E603703701F}" dt="2023-03-15T12:13:04.573" v="8" actId="790"/>
          <ac:spMkLst>
            <pc:docMk/>
            <pc:sldMk cId="1154991091" sldId="318"/>
            <ac:spMk id="20" creationId="{F99D32C3-749F-A1D5-129B-01B3C43D61D2}"/>
          </ac:spMkLst>
        </pc:spChg>
        <pc:spChg chg="mod">
          <ac:chgData name="Sebastian Steinbuss" userId="c9086e3b-6b48-4bef-817c-7f843ae73578" providerId="ADAL" clId="{9708329D-77A5-4268-84F6-6E603703701F}" dt="2023-03-15T12:13:04.573" v="8" actId="790"/>
          <ac:spMkLst>
            <pc:docMk/>
            <pc:sldMk cId="1154991091" sldId="318"/>
            <ac:spMk id="21" creationId="{D17C6004-EB56-B5E8-A430-4768A0FB112F}"/>
          </ac:spMkLst>
        </pc:spChg>
        <pc:spChg chg="mod">
          <ac:chgData name="Sebastian Steinbuss" userId="c9086e3b-6b48-4bef-817c-7f843ae73578" providerId="ADAL" clId="{9708329D-77A5-4268-84F6-6E603703701F}" dt="2023-03-15T12:13:04.573" v="8" actId="790"/>
          <ac:spMkLst>
            <pc:docMk/>
            <pc:sldMk cId="1154991091" sldId="318"/>
            <ac:spMk id="22" creationId="{665C6A70-26AB-1F06-1910-863890F83C64}"/>
          </ac:spMkLst>
        </pc:spChg>
        <pc:spChg chg="mod">
          <ac:chgData name="Sebastian Steinbuss" userId="c9086e3b-6b48-4bef-817c-7f843ae73578" providerId="ADAL" clId="{9708329D-77A5-4268-84F6-6E603703701F}" dt="2023-03-15T12:13:04.573" v="8" actId="790"/>
          <ac:spMkLst>
            <pc:docMk/>
            <pc:sldMk cId="1154991091" sldId="318"/>
            <ac:spMk id="35" creationId="{9618B9D9-5215-FD31-0CB8-20601D5A92F7}"/>
          </ac:spMkLst>
        </pc:spChg>
        <pc:spChg chg="mod">
          <ac:chgData name="Sebastian Steinbuss" userId="c9086e3b-6b48-4bef-817c-7f843ae73578" providerId="ADAL" clId="{9708329D-77A5-4268-84F6-6E603703701F}" dt="2023-03-15T12:13:04.573" v="8" actId="790"/>
          <ac:spMkLst>
            <pc:docMk/>
            <pc:sldMk cId="1154991091" sldId="318"/>
            <ac:spMk id="36" creationId="{F024579D-D85D-7096-FE95-702840489380}"/>
          </ac:spMkLst>
        </pc:spChg>
        <pc:spChg chg="mod">
          <ac:chgData name="Sebastian Steinbuss" userId="c9086e3b-6b48-4bef-817c-7f843ae73578" providerId="ADAL" clId="{9708329D-77A5-4268-84F6-6E603703701F}" dt="2023-03-15T12:13:04.573" v="8" actId="790"/>
          <ac:spMkLst>
            <pc:docMk/>
            <pc:sldMk cId="1154991091" sldId="318"/>
            <ac:spMk id="37" creationId="{300A9DC0-4734-5F4F-421A-BD096DA7ABCD}"/>
          </ac:spMkLst>
        </pc:spChg>
      </pc:sldChg>
      <pc:sldChg chg="modSp mod">
        <pc:chgData name="Sebastian Steinbuss" userId="c9086e3b-6b48-4bef-817c-7f843ae73578" providerId="ADAL" clId="{9708329D-77A5-4268-84F6-6E603703701F}" dt="2023-03-15T10:34:35.050" v="0" actId="790"/>
        <pc:sldMkLst>
          <pc:docMk/>
          <pc:sldMk cId="325706221" sldId="327"/>
        </pc:sldMkLst>
        <pc:spChg chg="mod">
          <ac:chgData name="Sebastian Steinbuss" userId="c9086e3b-6b48-4bef-817c-7f843ae73578" providerId="ADAL" clId="{9708329D-77A5-4268-84F6-6E603703701F}" dt="2023-03-15T10:34:35.050" v="0" actId="790"/>
          <ac:spMkLst>
            <pc:docMk/>
            <pc:sldMk cId="325706221" sldId="327"/>
            <ac:spMk id="2" creationId="{9E1A3472-B296-4D4A-70D1-9C4FE1A8C1DE}"/>
          </ac:spMkLst>
        </pc:spChg>
        <pc:spChg chg="mod">
          <ac:chgData name="Sebastian Steinbuss" userId="c9086e3b-6b48-4bef-817c-7f843ae73578" providerId="ADAL" clId="{9708329D-77A5-4268-84F6-6E603703701F}" dt="2023-03-15T10:34:35.050" v="0" actId="790"/>
          <ac:spMkLst>
            <pc:docMk/>
            <pc:sldMk cId="325706221" sldId="327"/>
            <ac:spMk id="3" creationId="{0A2EC076-7E2F-0E7E-392D-27E5097A5B91}"/>
          </ac:spMkLst>
        </pc:spChg>
        <pc:spChg chg="mod">
          <ac:chgData name="Sebastian Steinbuss" userId="c9086e3b-6b48-4bef-817c-7f843ae73578" providerId="ADAL" clId="{9708329D-77A5-4268-84F6-6E603703701F}" dt="2023-03-15T10:34:35.050" v="0" actId="790"/>
          <ac:spMkLst>
            <pc:docMk/>
            <pc:sldMk cId="325706221" sldId="327"/>
            <ac:spMk id="4" creationId="{621C5735-74BB-8BC0-B052-9253E099DF73}"/>
          </ac:spMkLst>
        </pc:spChg>
        <pc:spChg chg="mod">
          <ac:chgData name="Sebastian Steinbuss" userId="c9086e3b-6b48-4bef-817c-7f843ae73578" providerId="ADAL" clId="{9708329D-77A5-4268-84F6-6E603703701F}" dt="2023-03-15T10:34:35.050" v="0" actId="790"/>
          <ac:spMkLst>
            <pc:docMk/>
            <pc:sldMk cId="325706221" sldId="327"/>
            <ac:spMk id="5" creationId="{73454DE5-D27B-7570-545C-8892B8C937AD}"/>
          </ac:spMkLst>
        </pc:spChg>
        <pc:spChg chg="mod">
          <ac:chgData name="Sebastian Steinbuss" userId="c9086e3b-6b48-4bef-817c-7f843ae73578" providerId="ADAL" clId="{9708329D-77A5-4268-84F6-6E603703701F}" dt="2023-03-15T10:34:35.050" v="0" actId="790"/>
          <ac:spMkLst>
            <pc:docMk/>
            <pc:sldMk cId="325706221" sldId="327"/>
            <ac:spMk id="6" creationId="{B827B75C-D017-7CDE-74CE-E022D372F832}"/>
          </ac:spMkLst>
        </pc:spChg>
        <pc:spChg chg="mod">
          <ac:chgData name="Sebastian Steinbuss" userId="c9086e3b-6b48-4bef-817c-7f843ae73578" providerId="ADAL" clId="{9708329D-77A5-4268-84F6-6E603703701F}" dt="2023-03-15T10:34:35.050" v="0" actId="790"/>
          <ac:spMkLst>
            <pc:docMk/>
            <pc:sldMk cId="325706221" sldId="327"/>
            <ac:spMk id="7" creationId="{0B47BF34-EB79-0008-78F3-20DB0C17F240}"/>
          </ac:spMkLst>
        </pc:spChg>
        <pc:spChg chg="mod">
          <ac:chgData name="Sebastian Steinbuss" userId="c9086e3b-6b48-4bef-817c-7f843ae73578" providerId="ADAL" clId="{9708329D-77A5-4268-84F6-6E603703701F}" dt="2023-03-15T10:34:35.050" v="0" actId="790"/>
          <ac:spMkLst>
            <pc:docMk/>
            <pc:sldMk cId="325706221" sldId="327"/>
            <ac:spMk id="8" creationId="{ECB06B76-64C1-63AE-A8CE-C093A3FB1526}"/>
          </ac:spMkLst>
        </pc:spChg>
        <pc:spChg chg="mod">
          <ac:chgData name="Sebastian Steinbuss" userId="c9086e3b-6b48-4bef-817c-7f843ae73578" providerId="ADAL" clId="{9708329D-77A5-4268-84F6-6E603703701F}" dt="2023-03-15T10:34:35.050" v="0" actId="790"/>
          <ac:spMkLst>
            <pc:docMk/>
            <pc:sldMk cId="325706221" sldId="327"/>
            <ac:spMk id="9" creationId="{5BE76821-23A0-FCB3-935E-A06D8032A05C}"/>
          </ac:spMkLst>
        </pc:spChg>
        <pc:spChg chg="mod">
          <ac:chgData name="Sebastian Steinbuss" userId="c9086e3b-6b48-4bef-817c-7f843ae73578" providerId="ADAL" clId="{9708329D-77A5-4268-84F6-6E603703701F}" dt="2023-03-15T10:34:35.050" v="0" actId="790"/>
          <ac:spMkLst>
            <pc:docMk/>
            <pc:sldMk cId="325706221" sldId="327"/>
            <ac:spMk id="10" creationId="{A0F7C932-DEE0-469C-5247-5398FA6FFF24}"/>
          </ac:spMkLst>
        </pc:spChg>
        <pc:spChg chg="mod">
          <ac:chgData name="Sebastian Steinbuss" userId="c9086e3b-6b48-4bef-817c-7f843ae73578" providerId="ADAL" clId="{9708329D-77A5-4268-84F6-6E603703701F}" dt="2023-03-15T10:34:35.050" v="0" actId="790"/>
          <ac:spMkLst>
            <pc:docMk/>
            <pc:sldMk cId="325706221" sldId="327"/>
            <ac:spMk id="11" creationId="{73CE1D81-A7B6-3EF5-0CD6-CCBA97A8748E}"/>
          </ac:spMkLst>
        </pc:spChg>
        <pc:spChg chg="mod">
          <ac:chgData name="Sebastian Steinbuss" userId="c9086e3b-6b48-4bef-817c-7f843ae73578" providerId="ADAL" clId="{9708329D-77A5-4268-84F6-6E603703701F}" dt="2023-03-15T10:34:35.050" v="0" actId="790"/>
          <ac:spMkLst>
            <pc:docMk/>
            <pc:sldMk cId="325706221" sldId="327"/>
            <ac:spMk id="12" creationId="{90E774B7-612C-3A22-BA75-7C0902981530}"/>
          </ac:spMkLst>
        </pc:spChg>
        <pc:spChg chg="mod">
          <ac:chgData name="Sebastian Steinbuss" userId="c9086e3b-6b48-4bef-817c-7f843ae73578" providerId="ADAL" clId="{9708329D-77A5-4268-84F6-6E603703701F}" dt="2023-03-15T10:34:35.050" v="0" actId="790"/>
          <ac:spMkLst>
            <pc:docMk/>
            <pc:sldMk cId="325706221" sldId="327"/>
            <ac:spMk id="13" creationId="{8D3BE53B-1219-3442-AE39-EC83E3CA2202}"/>
          </ac:spMkLst>
        </pc:spChg>
        <pc:spChg chg="mod">
          <ac:chgData name="Sebastian Steinbuss" userId="c9086e3b-6b48-4bef-817c-7f843ae73578" providerId="ADAL" clId="{9708329D-77A5-4268-84F6-6E603703701F}" dt="2023-03-15T10:34:35.050" v="0" actId="790"/>
          <ac:spMkLst>
            <pc:docMk/>
            <pc:sldMk cId="325706221" sldId="327"/>
            <ac:spMk id="14" creationId="{83C3D81E-8591-B1CB-E82C-83CB259F74BD}"/>
          </ac:spMkLst>
        </pc:spChg>
        <pc:spChg chg="mod">
          <ac:chgData name="Sebastian Steinbuss" userId="c9086e3b-6b48-4bef-817c-7f843ae73578" providerId="ADAL" clId="{9708329D-77A5-4268-84F6-6E603703701F}" dt="2023-03-15T10:34:35.050" v="0" actId="790"/>
          <ac:spMkLst>
            <pc:docMk/>
            <pc:sldMk cId="325706221" sldId="327"/>
            <ac:spMk id="15" creationId="{82C2A2A6-B6CB-0796-2103-69F18CAB77C5}"/>
          </ac:spMkLst>
        </pc:spChg>
        <pc:spChg chg="mod">
          <ac:chgData name="Sebastian Steinbuss" userId="c9086e3b-6b48-4bef-817c-7f843ae73578" providerId="ADAL" clId="{9708329D-77A5-4268-84F6-6E603703701F}" dt="2023-03-15T10:34:35.050" v="0" actId="790"/>
          <ac:spMkLst>
            <pc:docMk/>
            <pc:sldMk cId="325706221" sldId="327"/>
            <ac:spMk id="16" creationId="{2469202D-61D3-3954-5958-F38D7AAB00D8}"/>
          </ac:spMkLst>
        </pc:spChg>
        <pc:spChg chg="mod">
          <ac:chgData name="Sebastian Steinbuss" userId="c9086e3b-6b48-4bef-817c-7f843ae73578" providerId="ADAL" clId="{9708329D-77A5-4268-84F6-6E603703701F}" dt="2023-03-15T10:34:35.050" v="0" actId="790"/>
          <ac:spMkLst>
            <pc:docMk/>
            <pc:sldMk cId="325706221" sldId="327"/>
            <ac:spMk id="17" creationId="{0EBDFC4E-9A93-7082-52AC-278DB199EE75}"/>
          </ac:spMkLst>
        </pc:spChg>
        <pc:spChg chg="mod">
          <ac:chgData name="Sebastian Steinbuss" userId="c9086e3b-6b48-4bef-817c-7f843ae73578" providerId="ADAL" clId="{9708329D-77A5-4268-84F6-6E603703701F}" dt="2023-03-15T10:34:35.050" v="0" actId="790"/>
          <ac:spMkLst>
            <pc:docMk/>
            <pc:sldMk cId="325706221" sldId="327"/>
            <ac:spMk id="18" creationId="{E08745B7-CC2D-56EF-84A8-2E9020433604}"/>
          </ac:spMkLst>
        </pc:spChg>
        <pc:spChg chg="mod">
          <ac:chgData name="Sebastian Steinbuss" userId="c9086e3b-6b48-4bef-817c-7f843ae73578" providerId="ADAL" clId="{9708329D-77A5-4268-84F6-6E603703701F}" dt="2023-03-15T10:34:35.050" v="0" actId="790"/>
          <ac:spMkLst>
            <pc:docMk/>
            <pc:sldMk cId="325706221" sldId="327"/>
            <ac:spMk id="19" creationId="{B93784FB-D8B0-91D0-D4F4-64E5FCADD08E}"/>
          </ac:spMkLst>
        </pc:spChg>
        <pc:spChg chg="mod">
          <ac:chgData name="Sebastian Steinbuss" userId="c9086e3b-6b48-4bef-817c-7f843ae73578" providerId="ADAL" clId="{9708329D-77A5-4268-84F6-6E603703701F}" dt="2023-03-15T10:34:35.050" v="0" actId="790"/>
          <ac:spMkLst>
            <pc:docMk/>
            <pc:sldMk cId="325706221" sldId="327"/>
            <ac:spMk id="20" creationId="{1FCCF2C3-B220-CEC2-AA61-BF92764C7670}"/>
          </ac:spMkLst>
        </pc:spChg>
        <pc:spChg chg="mod">
          <ac:chgData name="Sebastian Steinbuss" userId="c9086e3b-6b48-4bef-817c-7f843ae73578" providerId="ADAL" clId="{9708329D-77A5-4268-84F6-6E603703701F}" dt="2023-03-15T10:34:35.050" v="0" actId="790"/>
          <ac:spMkLst>
            <pc:docMk/>
            <pc:sldMk cId="325706221" sldId="327"/>
            <ac:spMk id="21" creationId="{BE7DACBA-6F00-E025-9C46-8D9518BA697C}"/>
          </ac:spMkLst>
        </pc:spChg>
        <pc:spChg chg="mod">
          <ac:chgData name="Sebastian Steinbuss" userId="c9086e3b-6b48-4bef-817c-7f843ae73578" providerId="ADAL" clId="{9708329D-77A5-4268-84F6-6E603703701F}" dt="2023-03-15T10:34:35.050" v="0" actId="790"/>
          <ac:spMkLst>
            <pc:docMk/>
            <pc:sldMk cId="325706221" sldId="327"/>
            <ac:spMk id="24" creationId="{BFBE48F9-8231-54CD-C20C-349DA39FF9D1}"/>
          </ac:spMkLst>
        </pc:spChg>
        <pc:spChg chg="mod">
          <ac:chgData name="Sebastian Steinbuss" userId="c9086e3b-6b48-4bef-817c-7f843ae73578" providerId="ADAL" clId="{9708329D-77A5-4268-84F6-6E603703701F}" dt="2023-03-15T10:34:35.050" v="0" actId="790"/>
          <ac:spMkLst>
            <pc:docMk/>
            <pc:sldMk cId="325706221" sldId="327"/>
            <ac:spMk id="25" creationId="{37644916-345D-D8DA-1F6D-9F5AFB3D9382}"/>
          </ac:spMkLst>
        </pc:spChg>
        <pc:spChg chg="mod">
          <ac:chgData name="Sebastian Steinbuss" userId="c9086e3b-6b48-4bef-817c-7f843ae73578" providerId="ADAL" clId="{9708329D-77A5-4268-84F6-6E603703701F}" dt="2023-03-15T10:34:35.050" v="0" actId="790"/>
          <ac:spMkLst>
            <pc:docMk/>
            <pc:sldMk cId="325706221" sldId="327"/>
            <ac:spMk id="26" creationId="{AF1DD99E-9FF8-8904-1A06-0D44FFD65604}"/>
          </ac:spMkLst>
        </pc:spChg>
        <pc:spChg chg="mod">
          <ac:chgData name="Sebastian Steinbuss" userId="c9086e3b-6b48-4bef-817c-7f843ae73578" providerId="ADAL" clId="{9708329D-77A5-4268-84F6-6E603703701F}" dt="2023-03-15T10:34:35.050" v="0" actId="790"/>
          <ac:spMkLst>
            <pc:docMk/>
            <pc:sldMk cId="325706221" sldId="327"/>
            <ac:spMk id="34" creationId="{9C63D861-289B-BBAE-F0CB-05B7F2C1A562}"/>
          </ac:spMkLst>
        </pc:spChg>
        <pc:spChg chg="mod">
          <ac:chgData name="Sebastian Steinbuss" userId="c9086e3b-6b48-4bef-817c-7f843ae73578" providerId="ADAL" clId="{9708329D-77A5-4268-84F6-6E603703701F}" dt="2023-03-15T10:34:35.050" v="0" actId="790"/>
          <ac:spMkLst>
            <pc:docMk/>
            <pc:sldMk cId="325706221" sldId="327"/>
            <ac:spMk id="35" creationId="{B3AF0F0F-F56D-77F0-C007-AB10C3E272C7}"/>
          </ac:spMkLst>
        </pc:spChg>
        <pc:spChg chg="mod">
          <ac:chgData name="Sebastian Steinbuss" userId="c9086e3b-6b48-4bef-817c-7f843ae73578" providerId="ADAL" clId="{9708329D-77A5-4268-84F6-6E603703701F}" dt="2023-03-15T10:34:35.050" v="0" actId="790"/>
          <ac:spMkLst>
            <pc:docMk/>
            <pc:sldMk cId="325706221" sldId="327"/>
            <ac:spMk id="36" creationId="{83B8DEBC-19E9-EE82-7DB5-88EC5BAC1A35}"/>
          </ac:spMkLst>
        </pc:spChg>
        <pc:spChg chg="mod">
          <ac:chgData name="Sebastian Steinbuss" userId="c9086e3b-6b48-4bef-817c-7f843ae73578" providerId="ADAL" clId="{9708329D-77A5-4268-84F6-6E603703701F}" dt="2023-03-15T10:34:35.050" v="0" actId="790"/>
          <ac:spMkLst>
            <pc:docMk/>
            <pc:sldMk cId="325706221" sldId="327"/>
            <ac:spMk id="37" creationId="{5BF66475-6AD5-D3B5-0FB9-79BA0F4904B8}"/>
          </ac:spMkLst>
        </pc:spChg>
        <pc:spChg chg="mod">
          <ac:chgData name="Sebastian Steinbuss" userId="c9086e3b-6b48-4bef-817c-7f843ae73578" providerId="ADAL" clId="{9708329D-77A5-4268-84F6-6E603703701F}" dt="2023-03-15T10:34:35.050" v="0" actId="790"/>
          <ac:spMkLst>
            <pc:docMk/>
            <pc:sldMk cId="325706221" sldId="327"/>
            <ac:spMk id="38" creationId="{04F3DB90-93A8-9891-E868-90EF32E85FC1}"/>
          </ac:spMkLst>
        </pc:spChg>
        <pc:spChg chg="mod">
          <ac:chgData name="Sebastian Steinbuss" userId="c9086e3b-6b48-4bef-817c-7f843ae73578" providerId="ADAL" clId="{9708329D-77A5-4268-84F6-6E603703701F}" dt="2023-03-15T10:34:35.050" v="0" actId="790"/>
          <ac:spMkLst>
            <pc:docMk/>
            <pc:sldMk cId="325706221" sldId="327"/>
            <ac:spMk id="39" creationId="{6F94FBAE-B040-1E1E-9F7B-6D78CFB9ECF4}"/>
          </ac:spMkLst>
        </pc:spChg>
        <pc:spChg chg="mod">
          <ac:chgData name="Sebastian Steinbuss" userId="c9086e3b-6b48-4bef-817c-7f843ae73578" providerId="ADAL" clId="{9708329D-77A5-4268-84F6-6E603703701F}" dt="2023-03-15T10:34:35.050" v="0" actId="790"/>
          <ac:spMkLst>
            <pc:docMk/>
            <pc:sldMk cId="325706221" sldId="327"/>
            <ac:spMk id="40" creationId="{965175CB-0A6C-3DD8-E41B-E623F78AAAA0}"/>
          </ac:spMkLst>
        </pc:spChg>
        <pc:spChg chg="mod">
          <ac:chgData name="Sebastian Steinbuss" userId="c9086e3b-6b48-4bef-817c-7f843ae73578" providerId="ADAL" clId="{9708329D-77A5-4268-84F6-6E603703701F}" dt="2023-03-15T10:34:35.050" v="0" actId="790"/>
          <ac:spMkLst>
            <pc:docMk/>
            <pc:sldMk cId="325706221" sldId="327"/>
            <ac:spMk id="41" creationId="{20621DC3-F7A3-5298-24E1-9E7759795B2F}"/>
          </ac:spMkLst>
        </pc:spChg>
        <pc:spChg chg="mod">
          <ac:chgData name="Sebastian Steinbuss" userId="c9086e3b-6b48-4bef-817c-7f843ae73578" providerId="ADAL" clId="{9708329D-77A5-4268-84F6-6E603703701F}" dt="2023-03-15T10:34:35.050" v="0" actId="790"/>
          <ac:spMkLst>
            <pc:docMk/>
            <pc:sldMk cId="325706221" sldId="327"/>
            <ac:spMk id="43" creationId="{903D946C-823F-B687-24A8-46EE1A4A17F6}"/>
          </ac:spMkLst>
        </pc:spChg>
        <pc:spChg chg="mod">
          <ac:chgData name="Sebastian Steinbuss" userId="c9086e3b-6b48-4bef-817c-7f843ae73578" providerId="ADAL" clId="{9708329D-77A5-4268-84F6-6E603703701F}" dt="2023-03-15T10:34:35.050" v="0" actId="790"/>
          <ac:spMkLst>
            <pc:docMk/>
            <pc:sldMk cId="325706221" sldId="327"/>
            <ac:spMk id="44" creationId="{0D05DFB1-D7C4-391B-64D8-56FB44DF5F55}"/>
          </ac:spMkLst>
        </pc:spChg>
        <pc:spChg chg="mod">
          <ac:chgData name="Sebastian Steinbuss" userId="c9086e3b-6b48-4bef-817c-7f843ae73578" providerId="ADAL" clId="{9708329D-77A5-4268-84F6-6E603703701F}" dt="2023-03-15T10:34:35.050" v="0" actId="790"/>
          <ac:spMkLst>
            <pc:docMk/>
            <pc:sldMk cId="325706221" sldId="327"/>
            <ac:spMk id="49" creationId="{EE6B136B-88F0-3053-2F1E-82384343FE37}"/>
          </ac:spMkLst>
        </pc:spChg>
        <pc:spChg chg="mod">
          <ac:chgData name="Sebastian Steinbuss" userId="c9086e3b-6b48-4bef-817c-7f843ae73578" providerId="ADAL" clId="{9708329D-77A5-4268-84F6-6E603703701F}" dt="2023-03-15T10:34:35.050" v="0" actId="790"/>
          <ac:spMkLst>
            <pc:docMk/>
            <pc:sldMk cId="325706221" sldId="327"/>
            <ac:spMk id="50" creationId="{DB7816B4-AF63-0B5B-3686-316DF168C2DD}"/>
          </ac:spMkLst>
        </pc:spChg>
        <pc:spChg chg="mod">
          <ac:chgData name="Sebastian Steinbuss" userId="c9086e3b-6b48-4bef-817c-7f843ae73578" providerId="ADAL" clId="{9708329D-77A5-4268-84F6-6E603703701F}" dt="2023-03-15T10:34:35.050" v="0" actId="790"/>
          <ac:spMkLst>
            <pc:docMk/>
            <pc:sldMk cId="325706221" sldId="327"/>
            <ac:spMk id="51" creationId="{6E260DCF-D82B-86D3-43B2-4C8A81F1F993}"/>
          </ac:spMkLst>
        </pc:spChg>
        <pc:spChg chg="mod">
          <ac:chgData name="Sebastian Steinbuss" userId="c9086e3b-6b48-4bef-817c-7f843ae73578" providerId="ADAL" clId="{9708329D-77A5-4268-84F6-6E603703701F}" dt="2023-03-15T10:34:35.050" v="0" actId="790"/>
          <ac:spMkLst>
            <pc:docMk/>
            <pc:sldMk cId="325706221" sldId="327"/>
            <ac:spMk id="52" creationId="{CD516646-EBA6-52B7-E753-853F5129A3CD}"/>
          </ac:spMkLst>
        </pc:spChg>
        <pc:spChg chg="mod">
          <ac:chgData name="Sebastian Steinbuss" userId="c9086e3b-6b48-4bef-817c-7f843ae73578" providerId="ADAL" clId="{9708329D-77A5-4268-84F6-6E603703701F}" dt="2023-03-15T10:34:35.050" v="0" actId="790"/>
          <ac:spMkLst>
            <pc:docMk/>
            <pc:sldMk cId="325706221" sldId="327"/>
            <ac:spMk id="53" creationId="{D02234F1-9E1B-6A31-FA8E-3DEA379248D3}"/>
          </ac:spMkLst>
        </pc:spChg>
        <pc:spChg chg="mod">
          <ac:chgData name="Sebastian Steinbuss" userId="c9086e3b-6b48-4bef-817c-7f843ae73578" providerId="ADAL" clId="{9708329D-77A5-4268-84F6-6E603703701F}" dt="2023-03-15T10:34:35.050" v="0" actId="790"/>
          <ac:spMkLst>
            <pc:docMk/>
            <pc:sldMk cId="325706221" sldId="327"/>
            <ac:spMk id="54" creationId="{02A73528-3EC8-BF8B-3D3A-F1EB95DF9F97}"/>
          </ac:spMkLst>
        </pc:spChg>
        <pc:spChg chg="mod">
          <ac:chgData name="Sebastian Steinbuss" userId="c9086e3b-6b48-4bef-817c-7f843ae73578" providerId="ADAL" clId="{9708329D-77A5-4268-84F6-6E603703701F}" dt="2023-03-15T10:34:35.050" v="0" actId="790"/>
          <ac:spMkLst>
            <pc:docMk/>
            <pc:sldMk cId="325706221" sldId="327"/>
            <ac:spMk id="55" creationId="{D753F36A-B745-9A41-EBC9-1083F62A0431}"/>
          </ac:spMkLst>
        </pc:spChg>
        <pc:spChg chg="mod">
          <ac:chgData name="Sebastian Steinbuss" userId="c9086e3b-6b48-4bef-817c-7f843ae73578" providerId="ADAL" clId="{9708329D-77A5-4268-84F6-6E603703701F}" dt="2023-03-15T10:34:35.050" v="0" actId="790"/>
          <ac:spMkLst>
            <pc:docMk/>
            <pc:sldMk cId="325706221" sldId="327"/>
            <ac:spMk id="56" creationId="{5BB315F8-8207-944A-BF5D-2EF09FEA169A}"/>
          </ac:spMkLst>
        </pc:spChg>
        <pc:spChg chg="mod">
          <ac:chgData name="Sebastian Steinbuss" userId="c9086e3b-6b48-4bef-817c-7f843ae73578" providerId="ADAL" clId="{9708329D-77A5-4268-84F6-6E603703701F}" dt="2023-03-15T10:34:35.050" v="0" actId="790"/>
          <ac:spMkLst>
            <pc:docMk/>
            <pc:sldMk cId="325706221" sldId="327"/>
            <ac:spMk id="57" creationId="{B1B51E02-1586-1ED1-B8CF-7CBEE589F38C}"/>
          </ac:spMkLst>
        </pc:spChg>
        <pc:spChg chg="mod">
          <ac:chgData name="Sebastian Steinbuss" userId="c9086e3b-6b48-4bef-817c-7f843ae73578" providerId="ADAL" clId="{9708329D-77A5-4268-84F6-6E603703701F}" dt="2023-03-15T10:34:35.050" v="0" actId="790"/>
          <ac:spMkLst>
            <pc:docMk/>
            <pc:sldMk cId="325706221" sldId="327"/>
            <ac:spMk id="58" creationId="{3F513C19-0BB3-070D-B52A-1A11B1566EC6}"/>
          </ac:spMkLst>
        </pc:spChg>
        <pc:spChg chg="mod">
          <ac:chgData name="Sebastian Steinbuss" userId="c9086e3b-6b48-4bef-817c-7f843ae73578" providerId="ADAL" clId="{9708329D-77A5-4268-84F6-6E603703701F}" dt="2023-03-15T10:34:35.050" v="0" actId="790"/>
          <ac:spMkLst>
            <pc:docMk/>
            <pc:sldMk cId="325706221" sldId="327"/>
            <ac:spMk id="60" creationId="{71F24C49-99F0-4478-4927-A37F8E9ECC7B}"/>
          </ac:spMkLst>
        </pc:spChg>
        <pc:spChg chg="mod">
          <ac:chgData name="Sebastian Steinbuss" userId="c9086e3b-6b48-4bef-817c-7f843ae73578" providerId="ADAL" clId="{9708329D-77A5-4268-84F6-6E603703701F}" dt="2023-03-15T10:34:35.050" v="0" actId="790"/>
          <ac:spMkLst>
            <pc:docMk/>
            <pc:sldMk cId="325706221" sldId="327"/>
            <ac:spMk id="61" creationId="{D1D958E9-5759-9FDE-C7AF-BF3674E745B2}"/>
          </ac:spMkLst>
        </pc:spChg>
        <pc:spChg chg="mod">
          <ac:chgData name="Sebastian Steinbuss" userId="c9086e3b-6b48-4bef-817c-7f843ae73578" providerId="ADAL" clId="{9708329D-77A5-4268-84F6-6E603703701F}" dt="2023-03-15T10:34:35.050" v="0" actId="790"/>
          <ac:spMkLst>
            <pc:docMk/>
            <pc:sldMk cId="325706221" sldId="327"/>
            <ac:spMk id="63" creationId="{BFC00C05-9E75-BBA7-DE4C-08899D75BF12}"/>
          </ac:spMkLst>
        </pc:spChg>
        <pc:spChg chg="mod">
          <ac:chgData name="Sebastian Steinbuss" userId="c9086e3b-6b48-4bef-817c-7f843ae73578" providerId="ADAL" clId="{9708329D-77A5-4268-84F6-6E603703701F}" dt="2023-03-15T10:34:35.050" v="0" actId="790"/>
          <ac:spMkLst>
            <pc:docMk/>
            <pc:sldMk cId="325706221" sldId="327"/>
            <ac:spMk id="64" creationId="{B82B2775-5AB7-4416-7D04-C92C5797D848}"/>
          </ac:spMkLst>
        </pc:spChg>
        <pc:spChg chg="mod">
          <ac:chgData name="Sebastian Steinbuss" userId="c9086e3b-6b48-4bef-817c-7f843ae73578" providerId="ADAL" clId="{9708329D-77A5-4268-84F6-6E603703701F}" dt="2023-03-15T10:34:35.050" v="0" actId="790"/>
          <ac:spMkLst>
            <pc:docMk/>
            <pc:sldMk cId="325706221" sldId="327"/>
            <ac:spMk id="65" creationId="{3D850928-B052-689E-A905-4521389C9EDB}"/>
          </ac:spMkLst>
        </pc:spChg>
        <pc:spChg chg="mod">
          <ac:chgData name="Sebastian Steinbuss" userId="c9086e3b-6b48-4bef-817c-7f843ae73578" providerId="ADAL" clId="{9708329D-77A5-4268-84F6-6E603703701F}" dt="2023-03-15T10:34:35.050" v="0" actId="790"/>
          <ac:spMkLst>
            <pc:docMk/>
            <pc:sldMk cId="325706221" sldId="327"/>
            <ac:spMk id="66" creationId="{5FB808BA-EFF9-9F19-C1BD-F738E104BEFA}"/>
          </ac:spMkLst>
        </pc:spChg>
        <pc:spChg chg="mod">
          <ac:chgData name="Sebastian Steinbuss" userId="c9086e3b-6b48-4bef-817c-7f843ae73578" providerId="ADAL" clId="{9708329D-77A5-4268-84F6-6E603703701F}" dt="2023-03-15T10:34:35.050" v="0" actId="790"/>
          <ac:spMkLst>
            <pc:docMk/>
            <pc:sldMk cId="325706221" sldId="327"/>
            <ac:spMk id="67" creationId="{270F82EA-B5D5-25FB-FF2E-CCB4259A8086}"/>
          </ac:spMkLst>
        </pc:spChg>
        <pc:spChg chg="mod">
          <ac:chgData name="Sebastian Steinbuss" userId="c9086e3b-6b48-4bef-817c-7f843ae73578" providerId="ADAL" clId="{9708329D-77A5-4268-84F6-6E603703701F}" dt="2023-03-15T10:34:35.050" v="0" actId="790"/>
          <ac:spMkLst>
            <pc:docMk/>
            <pc:sldMk cId="325706221" sldId="327"/>
            <ac:spMk id="68" creationId="{D8288E5D-6996-F4EB-981A-1A04E6E6E003}"/>
          </ac:spMkLst>
        </pc:spChg>
        <pc:spChg chg="mod">
          <ac:chgData name="Sebastian Steinbuss" userId="c9086e3b-6b48-4bef-817c-7f843ae73578" providerId="ADAL" clId="{9708329D-77A5-4268-84F6-6E603703701F}" dt="2023-03-15T10:34:35.050" v="0" actId="790"/>
          <ac:spMkLst>
            <pc:docMk/>
            <pc:sldMk cId="325706221" sldId="327"/>
            <ac:spMk id="69" creationId="{B6996F40-BC27-0042-4E40-BAA2530E8F36}"/>
          </ac:spMkLst>
        </pc:spChg>
        <pc:spChg chg="mod">
          <ac:chgData name="Sebastian Steinbuss" userId="c9086e3b-6b48-4bef-817c-7f843ae73578" providerId="ADAL" clId="{9708329D-77A5-4268-84F6-6E603703701F}" dt="2023-03-15T10:34:35.050" v="0" actId="790"/>
          <ac:spMkLst>
            <pc:docMk/>
            <pc:sldMk cId="325706221" sldId="327"/>
            <ac:spMk id="70" creationId="{20E35A9C-A923-E5FB-E44E-2A8EABEDC459}"/>
          </ac:spMkLst>
        </pc:spChg>
        <pc:spChg chg="mod">
          <ac:chgData name="Sebastian Steinbuss" userId="c9086e3b-6b48-4bef-817c-7f843ae73578" providerId="ADAL" clId="{9708329D-77A5-4268-84F6-6E603703701F}" dt="2023-03-15T10:34:35.050" v="0" actId="790"/>
          <ac:spMkLst>
            <pc:docMk/>
            <pc:sldMk cId="325706221" sldId="327"/>
            <ac:spMk id="71" creationId="{0BD35CAD-8546-7984-E1F5-61CFB387042A}"/>
          </ac:spMkLst>
        </pc:spChg>
        <pc:spChg chg="mod">
          <ac:chgData name="Sebastian Steinbuss" userId="c9086e3b-6b48-4bef-817c-7f843ae73578" providerId="ADAL" clId="{9708329D-77A5-4268-84F6-6E603703701F}" dt="2023-03-15T10:34:35.050" v="0" actId="790"/>
          <ac:spMkLst>
            <pc:docMk/>
            <pc:sldMk cId="325706221" sldId="327"/>
            <ac:spMk id="72" creationId="{1816C42A-5EFD-18F5-E14B-DEA13CE3E310}"/>
          </ac:spMkLst>
        </pc:spChg>
        <pc:spChg chg="mod">
          <ac:chgData name="Sebastian Steinbuss" userId="c9086e3b-6b48-4bef-817c-7f843ae73578" providerId="ADAL" clId="{9708329D-77A5-4268-84F6-6E603703701F}" dt="2023-03-15T10:34:35.050" v="0" actId="790"/>
          <ac:spMkLst>
            <pc:docMk/>
            <pc:sldMk cId="325706221" sldId="327"/>
            <ac:spMk id="73" creationId="{A779DF8E-1E8A-1BA8-28BD-88A88652BDD9}"/>
          </ac:spMkLst>
        </pc:spChg>
        <pc:spChg chg="mod">
          <ac:chgData name="Sebastian Steinbuss" userId="c9086e3b-6b48-4bef-817c-7f843ae73578" providerId="ADAL" clId="{9708329D-77A5-4268-84F6-6E603703701F}" dt="2023-03-15T10:34:35.050" v="0" actId="790"/>
          <ac:spMkLst>
            <pc:docMk/>
            <pc:sldMk cId="325706221" sldId="327"/>
            <ac:spMk id="74" creationId="{1FA3550D-79C1-7EA3-1380-49FE0E3C4DA9}"/>
          </ac:spMkLst>
        </pc:spChg>
        <pc:spChg chg="mod">
          <ac:chgData name="Sebastian Steinbuss" userId="c9086e3b-6b48-4bef-817c-7f843ae73578" providerId="ADAL" clId="{9708329D-77A5-4268-84F6-6E603703701F}" dt="2023-03-15T10:34:35.050" v="0" actId="790"/>
          <ac:spMkLst>
            <pc:docMk/>
            <pc:sldMk cId="325706221" sldId="327"/>
            <ac:spMk id="75" creationId="{A83DB702-7DD6-2AFB-6970-E6B6534FAC61}"/>
          </ac:spMkLst>
        </pc:spChg>
        <pc:spChg chg="mod">
          <ac:chgData name="Sebastian Steinbuss" userId="c9086e3b-6b48-4bef-817c-7f843ae73578" providerId="ADAL" clId="{9708329D-77A5-4268-84F6-6E603703701F}" dt="2023-03-15T10:34:35.050" v="0" actId="790"/>
          <ac:spMkLst>
            <pc:docMk/>
            <pc:sldMk cId="325706221" sldId="327"/>
            <ac:spMk id="76" creationId="{B6AD2871-C803-6525-3B6F-25F20F249FD2}"/>
          </ac:spMkLst>
        </pc:spChg>
        <pc:spChg chg="mod">
          <ac:chgData name="Sebastian Steinbuss" userId="c9086e3b-6b48-4bef-817c-7f843ae73578" providerId="ADAL" clId="{9708329D-77A5-4268-84F6-6E603703701F}" dt="2023-03-15T10:34:35.050" v="0" actId="790"/>
          <ac:spMkLst>
            <pc:docMk/>
            <pc:sldMk cId="325706221" sldId="327"/>
            <ac:spMk id="77" creationId="{4382AD65-1462-8FED-B286-1358E0CF6F61}"/>
          </ac:spMkLst>
        </pc:spChg>
        <pc:spChg chg="mod">
          <ac:chgData name="Sebastian Steinbuss" userId="c9086e3b-6b48-4bef-817c-7f843ae73578" providerId="ADAL" clId="{9708329D-77A5-4268-84F6-6E603703701F}" dt="2023-03-15T10:34:35.050" v="0" actId="790"/>
          <ac:spMkLst>
            <pc:docMk/>
            <pc:sldMk cId="325706221" sldId="327"/>
            <ac:spMk id="78" creationId="{1D3A7303-EBCB-EA84-A605-0BF88B35FB5C}"/>
          </ac:spMkLst>
        </pc:spChg>
        <pc:spChg chg="mod">
          <ac:chgData name="Sebastian Steinbuss" userId="c9086e3b-6b48-4bef-817c-7f843ae73578" providerId="ADAL" clId="{9708329D-77A5-4268-84F6-6E603703701F}" dt="2023-03-15T10:34:35.050" v="0" actId="790"/>
          <ac:spMkLst>
            <pc:docMk/>
            <pc:sldMk cId="325706221" sldId="327"/>
            <ac:spMk id="84" creationId="{74BFFAD4-A065-6881-7EDD-1C5441F28DA4}"/>
          </ac:spMkLst>
        </pc:spChg>
        <pc:spChg chg="mod">
          <ac:chgData name="Sebastian Steinbuss" userId="c9086e3b-6b48-4bef-817c-7f843ae73578" providerId="ADAL" clId="{9708329D-77A5-4268-84F6-6E603703701F}" dt="2023-03-15T10:34:35.050" v="0" actId="790"/>
          <ac:spMkLst>
            <pc:docMk/>
            <pc:sldMk cId="325706221" sldId="327"/>
            <ac:spMk id="85" creationId="{0D8AC73A-B3D4-3115-5C5A-B47E36B8BDC9}"/>
          </ac:spMkLst>
        </pc:spChg>
        <pc:spChg chg="mod">
          <ac:chgData name="Sebastian Steinbuss" userId="c9086e3b-6b48-4bef-817c-7f843ae73578" providerId="ADAL" clId="{9708329D-77A5-4268-84F6-6E603703701F}" dt="2023-03-15T10:34:35.050" v="0" actId="790"/>
          <ac:spMkLst>
            <pc:docMk/>
            <pc:sldMk cId="325706221" sldId="327"/>
            <ac:spMk id="87" creationId="{B8052932-A25D-4888-D08F-0B5EC5EC26DA}"/>
          </ac:spMkLst>
        </pc:spChg>
        <pc:spChg chg="mod">
          <ac:chgData name="Sebastian Steinbuss" userId="c9086e3b-6b48-4bef-817c-7f843ae73578" providerId="ADAL" clId="{9708329D-77A5-4268-84F6-6E603703701F}" dt="2023-03-15T10:34:35.050" v="0" actId="790"/>
          <ac:spMkLst>
            <pc:docMk/>
            <pc:sldMk cId="325706221" sldId="327"/>
            <ac:spMk id="88" creationId="{61CB8E3B-ADAE-048C-210D-BC27C5BBBE56}"/>
          </ac:spMkLst>
        </pc:spChg>
        <pc:spChg chg="mod">
          <ac:chgData name="Sebastian Steinbuss" userId="c9086e3b-6b48-4bef-817c-7f843ae73578" providerId="ADAL" clId="{9708329D-77A5-4268-84F6-6E603703701F}" dt="2023-03-15T10:34:35.050" v="0" actId="790"/>
          <ac:spMkLst>
            <pc:docMk/>
            <pc:sldMk cId="325706221" sldId="327"/>
            <ac:spMk id="89" creationId="{45DECB43-04B4-B73E-96EB-3DFC8A01B17E}"/>
          </ac:spMkLst>
        </pc:spChg>
        <pc:spChg chg="mod">
          <ac:chgData name="Sebastian Steinbuss" userId="c9086e3b-6b48-4bef-817c-7f843ae73578" providerId="ADAL" clId="{9708329D-77A5-4268-84F6-6E603703701F}" dt="2023-03-15T10:34:35.050" v="0" actId="790"/>
          <ac:spMkLst>
            <pc:docMk/>
            <pc:sldMk cId="325706221" sldId="327"/>
            <ac:spMk id="90" creationId="{E82EE7CF-C9EB-86BC-07FC-FD1F1CA509A3}"/>
          </ac:spMkLst>
        </pc:spChg>
        <pc:spChg chg="mod">
          <ac:chgData name="Sebastian Steinbuss" userId="c9086e3b-6b48-4bef-817c-7f843ae73578" providerId="ADAL" clId="{9708329D-77A5-4268-84F6-6E603703701F}" dt="2023-03-15T10:34:35.050" v="0" actId="790"/>
          <ac:spMkLst>
            <pc:docMk/>
            <pc:sldMk cId="325706221" sldId="327"/>
            <ac:spMk id="91" creationId="{3EEC96E2-B7DF-06B4-7ACA-8151206AF4F6}"/>
          </ac:spMkLst>
        </pc:spChg>
        <pc:spChg chg="mod">
          <ac:chgData name="Sebastian Steinbuss" userId="c9086e3b-6b48-4bef-817c-7f843ae73578" providerId="ADAL" clId="{9708329D-77A5-4268-84F6-6E603703701F}" dt="2023-03-15T10:34:35.050" v="0" actId="790"/>
          <ac:spMkLst>
            <pc:docMk/>
            <pc:sldMk cId="325706221" sldId="327"/>
            <ac:spMk id="92" creationId="{8D620288-6B67-95C2-A738-C7281661C5F3}"/>
          </ac:spMkLst>
        </pc:spChg>
        <pc:spChg chg="mod">
          <ac:chgData name="Sebastian Steinbuss" userId="c9086e3b-6b48-4bef-817c-7f843ae73578" providerId="ADAL" clId="{9708329D-77A5-4268-84F6-6E603703701F}" dt="2023-03-15T10:34:35.050" v="0" actId="790"/>
          <ac:spMkLst>
            <pc:docMk/>
            <pc:sldMk cId="325706221" sldId="327"/>
            <ac:spMk id="93" creationId="{5EFA6494-194C-DB88-5E76-AABA40491EE4}"/>
          </ac:spMkLst>
        </pc:spChg>
        <pc:spChg chg="mod">
          <ac:chgData name="Sebastian Steinbuss" userId="c9086e3b-6b48-4bef-817c-7f843ae73578" providerId="ADAL" clId="{9708329D-77A5-4268-84F6-6E603703701F}" dt="2023-03-15T10:34:35.050" v="0" actId="790"/>
          <ac:spMkLst>
            <pc:docMk/>
            <pc:sldMk cId="325706221" sldId="327"/>
            <ac:spMk id="94" creationId="{C6D72106-374B-DB88-2231-8D470233BEC9}"/>
          </ac:spMkLst>
        </pc:spChg>
        <pc:spChg chg="mod">
          <ac:chgData name="Sebastian Steinbuss" userId="c9086e3b-6b48-4bef-817c-7f843ae73578" providerId="ADAL" clId="{9708329D-77A5-4268-84F6-6E603703701F}" dt="2023-03-15T10:34:35.050" v="0" actId="790"/>
          <ac:spMkLst>
            <pc:docMk/>
            <pc:sldMk cId="325706221" sldId="327"/>
            <ac:spMk id="96" creationId="{E7C01146-AAD5-7E76-3E11-8D362AF82A9C}"/>
          </ac:spMkLst>
        </pc:spChg>
        <pc:spChg chg="mod">
          <ac:chgData name="Sebastian Steinbuss" userId="c9086e3b-6b48-4bef-817c-7f843ae73578" providerId="ADAL" clId="{9708329D-77A5-4268-84F6-6E603703701F}" dt="2023-03-15T10:34:35.050" v="0" actId="790"/>
          <ac:spMkLst>
            <pc:docMk/>
            <pc:sldMk cId="325706221" sldId="327"/>
            <ac:spMk id="97" creationId="{446040C5-1B9E-D07B-5772-D2227826F901}"/>
          </ac:spMkLst>
        </pc:spChg>
        <pc:spChg chg="mod">
          <ac:chgData name="Sebastian Steinbuss" userId="c9086e3b-6b48-4bef-817c-7f843ae73578" providerId="ADAL" clId="{9708329D-77A5-4268-84F6-6E603703701F}" dt="2023-03-15T10:34:35.050" v="0" actId="790"/>
          <ac:spMkLst>
            <pc:docMk/>
            <pc:sldMk cId="325706221" sldId="327"/>
            <ac:spMk id="98" creationId="{C154AA99-D9EA-F15C-FBCB-06AA5EF3C069}"/>
          </ac:spMkLst>
        </pc:spChg>
        <pc:spChg chg="mod">
          <ac:chgData name="Sebastian Steinbuss" userId="c9086e3b-6b48-4bef-817c-7f843ae73578" providerId="ADAL" clId="{9708329D-77A5-4268-84F6-6E603703701F}" dt="2023-03-15T10:34:35.050" v="0" actId="790"/>
          <ac:spMkLst>
            <pc:docMk/>
            <pc:sldMk cId="325706221" sldId="327"/>
            <ac:spMk id="99" creationId="{EACDD31A-9400-3E36-40E2-D9EB0FA3C56F}"/>
          </ac:spMkLst>
        </pc:spChg>
        <pc:spChg chg="mod">
          <ac:chgData name="Sebastian Steinbuss" userId="c9086e3b-6b48-4bef-817c-7f843ae73578" providerId="ADAL" clId="{9708329D-77A5-4268-84F6-6E603703701F}" dt="2023-03-15T10:34:35.050" v="0" actId="790"/>
          <ac:spMkLst>
            <pc:docMk/>
            <pc:sldMk cId="325706221" sldId="327"/>
            <ac:spMk id="100" creationId="{9312E362-5E8C-312D-8A32-34609729AA67}"/>
          </ac:spMkLst>
        </pc:spChg>
        <pc:spChg chg="mod">
          <ac:chgData name="Sebastian Steinbuss" userId="c9086e3b-6b48-4bef-817c-7f843ae73578" providerId="ADAL" clId="{9708329D-77A5-4268-84F6-6E603703701F}" dt="2023-03-15T10:34:35.050" v="0" actId="790"/>
          <ac:spMkLst>
            <pc:docMk/>
            <pc:sldMk cId="325706221" sldId="327"/>
            <ac:spMk id="101" creationId="{7C8E0BDB-ABC4-70DE-76A1-5C645E4129BC}"/>
          </ac:spMkLst>
        </pc:spChg>
        <pc:spChg chg="mod">
          <ac:chgData name="Sebastian Steinbuss" userId="c9086e3b-6b48-4bef-817c-7f843ae73578" providerId="ADAL" clId="{9708329D-77A5-4268-84F6-6E603703701F}" dt="2023-03-15T10:34:35.050" v="0" actId="790"/>
          <ac:spMkLst>
            <pc:docMk/>
            <pc:sldMk cId="325706221" sldId="327"/>
            <ac:spMk id="102" creationId="{13AC83C1-81A3-608A-A23A-A2443130972D}"/>
          </ac:spMkLst>
        </pc:spChg>
        <pc:spChg chg="mod">
          <ac:chgData name="Sebastian Steinbuss" userId="c9086e3b-6b48-4bef-817c-7f843ae73578" providerId="ADAL" clId="{9708329D-77A5-4268-84F6-6E603703701F}" dt="2023-03-15T10:34:35.050" v="0" actId="790"/>
          <ac:spMkLst>
            <pc:docMk/>
            <pc:sldMk cId="325706221" sldId="327"/>
            <ac:spMk id="103" creationId="{24A6F1D0-F51D-8A19-85EC-DB46EFE6779A}"/>
          </ac:spMkLst>
        </pc:spChg>
        <pc:spChg chg="mod">
          <ac:chgData name="Sebastian Steinbuss" userId="c9086e3b-6b48-4bef-817c-7f843ae73578" providerId="ADAL" clId="{9708329D-77A5-4268-84F6-6E603703701F}" dt="2023-03-15T10:34:35.050" v="0" actId="790"/>
          <ac:spMkLst>
            <pc:docMk/>
            <pc:sldMk cId="325706221" sldId="327"/>
            <ac:spMk id="104" creationId="{71028E7D-9032-C9E9-B264-8FD65A3CE7B2}"/>
          </ac:spMkLst>
        </pc:spChg>
        <pc:spChg chg="mod">
          <ac:chgData name="Sebastian Steinbuss" userId="c9086e3b-6b48-4bef-817c-7f843ae73578" providerId="ADAL" clId="{9708329D-77A5-4268-84F6-6E603703701F}" dt="2023-03-15T10:34:35.050" v="0" actId="790"/>
          <ac:spMkLst>
            <pc:docMk/>
            <pc:sldMk cId="325706221" sldId="327"/>
            <ac:spMk id="105" creationId="{9B682FB2-A746-DA8A-665B-E77E7EF91939}"/>
          </ac:spMkLst>
        </pc:spChg>
        <pc:spChg chg="mod">
          <ac:chgData name="Sebastian Steinbuss" userId="c9086e3b-6b48-4bef-817c-7f843ae73578" providerId="ADAL" clId="{9708329D-77A5-4268-84F6-6E603703701F}" dt="2023-03-15T10:34:35.050" v="0" actId="790"/>
          <ac:spMkLst>
            <pc:docMk/>
            <pc:sldMk cId="325706221" sldId="327"/>
            <ac:spMk id="106" creationId="{B7132211-809D-D921-F3C7-84BE90F797CE}"/>
          </ac:spMkLst>
        </pc:spChg>
      </pc:sldChg>
      <pc:sldChg chg="add">
        <pc:chgData name="Sebastian Steinbuss" userId="c9086e3b-6b48-4bef-817c-7f843ae73578" providerId="ADAL" clId="{9708329D-77A5-4268-84F6-6E603703701F}" dt="2023-03-16T16:02:08.986" v="9" actId="2890"/>
        <pc:sldMkLst>
          <pc:docMk/>
          <pc:sldMk cId="1463472026" sldId="332"/>
        </pc:sldMkLst>
      </pc:sldChg>
    </pc:docChg>
  </pc:docChgLst>
  <pc:docChgLst>
    <pc:chgData name="Sebastian Steinbuss" userId="S::ec_sst@internationaldataspaces.org::c9086e3b-6b48-4bef-817c-7f843ae73578" providerId="AD" clId="Web-{633EF720-3A48-22B1-6418-145CB1B4D969}"/>
    <pc:docChg chg="mod">
      <pc:chgData name="Sebastian Steinbuss" userId="S::ec_sst@internationaldataspaces.org::c9086e3b-6b48-4bef-817c-7f843ae73578" providerId="AD" clId="Web-{633EF720-3A48-22B1-6418-145CB1B4D969}" dt="2023-02-22T08:54:50.315" v="1"/>
      <pc:docMkLst>
        <pc:docMk/>
      </pc:docMkLst>
      <pc:sldChg chg="modCm">
        <pc:chgData name="Sebastian Steinbuss" userId="S::ec_sst@internationaldataspaces.org::c9086e3b-6b48-4bef-817c-7f843ae73578" providerId="AD" clId="Web-{633EF720-3A48-22B1-6418-145CB1B4D969}" dt="2023-02-22T08:54:50.315" v="1"/>
        <pc:sldMkLst>
          <pc:docMk/>
          <pc:sldMk cId="990218713" sldId="309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">
              <pc226:chgData name="Sebastian Steinbuss" userId="S::ec_sst@internationaldataspaces.org::c9086e3b-6b48-4bef-817c-7f843ae73578" providerId="AD" clId="Web-{633EF720-3A48-22B1-6418-145CB1B4D969}" dt="2023-02-22T08:54:50.315" v="1"/>
              <pc2:cmMkLst xmlns:pc2="http://schemas.microsoft.com/office/powerpoint/2019/9/main/command">
                <pc:docMk/>
                <pc:sldMk cId="990218713" sldId="309"/>
                <pc2:cmMk id="{E99726D6-6684-4882-A4FB-2E9FF000925F}"/>
              </pc2:cmMkLst>
              <pc226:cmRplyChg chg="add">
                <pc226:chgData name="Sebastian Steinbuss" userId="S::ec_sst@internationaldataspaces.org::c9086e3b-6b48-4bef-817c-7f843ae73578" providerId="AD" clId="Web-{633EF720-3A48-22B1-6418-145CB1B4D969}" dt="2023-02-22T08:54:50.315" v="1"/>
                <pc2:cmRplyMkLst xmlns:pc2="http://schemas.microsoft.com/office/powerpoint/2019/9/main/command">
                  <pc:docMk/>
                  <pc:sldMk cId="990218713" sldId="309"/>
                  <pc2:cmMk id="{E99726D6-6684-4882-A4FB-2E9FF000925F}"/>
                  <pc2:cmRplyMk id="{8B644F24-78D3-4A3A-8204-10269930CD94}"/>
                </pc2:cmRplyMkLst>
              </pc226:cmRplyChg>
            </pc226:cmChg>
          </p:ext>
        </pc:extLst>
      </pc:sldChg>
    </pc:docChg>
  </pc:docChgLst>
  <pc:docChgLst>
    <pc:chgData name="Antonia Kuster" userId="903f7915-1049-4481-a049-eede468e7fa2" providerId="ADAL" clId="{6B2791BC-D7EF-4ED9-BFC0-FC8ABE2A1650}"/>
    <pc:docChg chg="undo custSel addSld delSld modSld sldOrd modSection">
      <pc:chgData name="Antonia Kuster" userId="903f7915-1049-4481-a049-eede468e7fa2" providerId="ADAL" clId="{6B2791BC-D7EF-4ED9-BFC0-FC8ABE2A1650}" dt="2023-02-13T15:21:08.878" v="6637" actId="20577"/>
      <pc:docMkLst>
        <pc:docMk/>
      </pc:docMkLst>
      <pc:sldChg chg="addSp delSp modSp mod">
        <pc:chgData name="Antonia Kuster" userId="903f7915-1049-4481-a049-eede468e7fa2" providerId="ADAL" clId="{6B2791BC-D7EF-4ED9-BFC0-FC8ABE2A1650}" dt="2023-02-13T15:19:07.329" v="6581" actId="2711"/>
        <pc:sldMkLst>
          <pc:docMk/>
          <pc:sldMk cId="1151992523" sldId="303"/>
        </pc:sldMkLst>
        <pc:spChg chg="mod">
          <ac:chgData name="Antonia Kuster" userId="903f7915-1049-4481-a049-eede468e7fa2" providerId="ADAL" clId="{6B2791BC-D7EF-4ED9-BFC0-FC8ABE2A1650}" dt="2023-02-09T13:45:16.859" v="1156" actId="14100"/>
          <ac:spMkLst>
            <pc:docMk/>
            <pc:sldMk cId="1151992523" sldId="303"/>
            <ac:spMk id="4" creationId="{BD815F89-2AA2-25DC-EFE6-731A9FC9479A}"/>
          </ac:spMkLst>
        </pc:spChg>
        <pc:spChg chg="mod">
          <ac:chgData name="Antonia Kuster" userId="903f7915-1049-4481-a049-eede468e7fa2" providerId="ADAL" clId="{6B2791BC-D7EF-4ED9-BFC0-FC8ABE2A1650}" dt="2023-02-09T13:44:35.321" v="1152" actId="20577"/>
          <ac:spMkLst>
            <pc:docMk/>
            <pc:sldMk cId="1151992523" sldId="303"/>
            <ac:spMk id="5" creationId="{82A29768-C640-E911-9884-3CCA1B34025C}"/>
          </ac:spMkLst>
        </pc:spChg>
        <pc:spChg chg="del mod">
          <ac:chgData name="Antonia Kuster" userId="903f7915-1049-4481-a049-eede468e7fa2" providerId="ADAL" clId="{6B2791BC-D7EF-4ED9-BFC0-FC8ABE2A1650}" dt="2023-02-09T09:54:35.221" v="132" actId="478"/>
          <ac:spMkLst>
            <pc:docMk/>
            <pc:sldMk cId="1151992523" sldId="303"/>
            <ac:spMk id="6" creationId="{7ABCFB0C-B8ED-B891-D55D-9CA73B96240F}"/>
          </ac:spMkLst>
        </pc:spChg>
        <pc:spChg chg="del mod">
          <ac:chgData name="Antonia Kuster" userId="903f7915-1049-4481-a049-eede468e7fa2" providerId="ADAL" clId="{6B2791BC-D7EF-4ED9-BFC0-FC8ABE2A1650}" dt="2023-02-09T09:55:51.333" v="162" actId="478"/>
          <ac:spMkLst>
            <pc:docMk/>
            <pc:sldMk cId="1151992523" sldId="303"/>
            <ac:spMk id="7" creationId="{C44676A8-A129-0270-8AB8-EC13CBA7AE5B}"/>
          </ac:spMkLst>
        </pc:spChg>
        <pc:spChg chg="mod">
          <ac:chgData name="Antonia Kuster" userId="903f7915-1049-4481-a049-eede468e7fa2" providerId="ADAL" clId="{6B2791BC-D7EF-4ED9-BFC0-FC8ABE2A1650}" dt="2023-02-09T10:04:32.285" v="692" actId="1076"/>
          <ac:spMkLst>
            <pc:docMk/>
            <pc:sldMk cId="1151992523" sldId="303"/>
            <ac:spMk id="8" creationId="{CBC87F7E-E67E-7525-CBD7-92F2CC8C8F79}"/>
          </ac:spMkLst>
        </pc:spChg>
        <pc:spChg chg="del mod">
          <ac:chgData name="Antonia Kuster" userId="903f7915-1049-4481-a049-eede468e7fa2" providerId="ADAL" clId="{6B2791BC-D7EF-4ED9-BFC0-FC8ABE2A1650}" dt="2023-02-09T09:58:21.167" v="175" actId="478"/>
          <ac:spMkLst>
            <pc:docMk/>
            <pc:sldMk cId="1151992523" sldId="303"/>
            <ac:spMk id="9" creationId="{FACF1B60-59D6-5BA0-73A6-712EF6821BF7}"/>
          </ac:spMkLst>
        </pc:spChg>
        <pc:spChg chg="del mod">
          <ac:chgData name="Antonia Kuster" userId="903f7915-1049-4481-a049-eede468e7fa2" providerId="ADAL" clId="{6B2791BC-D7EF-4ED9-BFC0-FC8ABE2A1650}" dt="2023-02-09T09:54:35.221" v="132" actId="478"/>
          <ac:spMkLst>
            <pc:docMk/>
            <pc:sldMk cId="1151992523" sldId="303"/>
            <ac:spMk id="10" creationId="{23EE13E3-16B6-3B34-7A7D-6B6B4194A707}"/>
          </ac:spMkLst>
        </pc:spChg>
        <pc:spChg chg="del">
          <ac:chgData name="Antonia Kuster" userId="903f7915-1049-4481-a049-eede468e7fa2" providerId="ADAL" clId="{6B2791BC-D7EF-4ED9-BFC0-FC8ABE2A1650}" dt="2023-02-09T09:55:53.698" v="165" actId="478"/>
          <ac:spMkLst>
            <pc:docMk/>
            <pc:sldMk cId="1151992523" sldId="303"/>
            <ac:spMk id="11" creationId="{BEAE3348-12C0-97BB-6ED1-C29FDD4ACFFC}"/>
          </ac:spMkLst>
        </pc:spChg>
        <pc:spChg chg="mod">
          <ac:chgData name="Antonia Kuster" userId="903f7915-1049-4481-a049-eede468e7fa2" providerId="ADAL" clId="{6B2791BC-D7EF-4ED9-BFC0-FC8ABE2A1650}" dt="2023-02-09T10:04:32.285" v="692" actId="1076"/>
          <ac:spMkLst>
            <pc:docMk/>
            <pc:sldMk cId="1151992523" sldId="303"/>
            <ac:spMk id="12" creationId="{821F4213-810B-2DC4-6EE8-631710413977}"/>
          </ac:spMkLst>
        </pc:spChg>
        <pc:spChg chg="del mod">
          <ac:chgData name="Antonia Kuster" userId="903f7915-1049-4481-a049-eede468e7fa2" providerId="ADAL" clId="{6B2791BC-D7EF-4ED9-BFC0-FC8ABE2A1650}" dt="2023-02-09T09:58:22.350" v="177" actId="478"/>
          <ac:spMkLst>
            <pc:docMk/>
            <pc:sldMk cId="1151992523" sldId="303"/>
            <ac:spMk id="13" creationId="{606EB87F-90C5-EDB5-F890-50E4E1F57734}"/>
          </ac:spMkLst>
        </pc:spChg>
        <pc:spChg chg="mod">
          <ac:chgData name="Antonia Kuster" userId="903f7915-1049-4481-a049-eede468e7fa2" providerId="ADAL" clId="{6B2791BC-D7EF-4ED9-BFC0-FC8ABE2A1650}" dt="2023-02-09T11:50:54.004" v="858" actId="207"/>
          <ac:spMkLst>
            <pc:docMk/>
            <pc:sldMk cId="1151992523" sldId="303"/>
            <ac:spMk id="16" creationId="{E40D6A48-B84A-22B8-A3FC-567A70756DEA}"/>
          </ac:spMkLst>
        </pc:spChg>
        <pc:spChg chg="add del mod">
          <ac:chgData name="Antonia Kuster" userId="903f7915-1049-4481-a049-eede468e7fa2" providerId="ADAL" clId="{6B2791BC-D7EF-4ED9-BFC0-FC8ABE2A1650}" dt="2023-02-09T09:54:35.221" v="132" actId="478"/>
          <ac:spMkLst>
            <pc:docMk/>
            <pc:sldMk cId="1151992523" sldId="303"/>
            <ac:spMk id="17" creationId="{C37ECCC8-312D-43FC-29D5-78E73F734FC3}"/>
          </ac:spMkLst>
        </pc:spChg>
        <pc:spChg chg="add del mod">
          <ac:chgData name="Antonia Kuster" userId="903f7915-1049-4481-a049-eede468e7fa2" providerId="ADAL" clId="{6B2791BC-D7EF-4ED9-BFC0-FC8ABE2A1650}" dt="2023-02-09T09:55:52.981" v="164" actId="478"/>
          <ac:spMkLst>
            <pc:docMk/>
            <pc:sldMk cId="1151992523" sldId="303"/>
            <ac:spMk id="18" creationId="{92C6C8F8-D6C5-E605-AD33-F16E2DCE6356}"/>
          </ac:spMkLst>
        </pc:spChg>
        <pc:spChg chg="add mod">
          <ac:chgData name="Antonia Kuster" userId="903f7915-1049-4481-a049-eede468e7fa2" providerId="ADAL" clId="{6B2791BC-D7EF-4ED9-BFC0-FC8ABE2A1650}" dt="2023-02-09T10:04:32.285" v="692" actId="1076"/>
          <ac:spMkLst>
            <pc:docMk/>
            <pc:sldMk cId="1151992523" sldId="303"/>
            <ac:spMk id="19" creationId="{E0B7AD63-63D2-5AD6-FA4B-96987797F894}"/>
          </ac:spMkLst>
        </pc:spChg>
        <pc:spChg chg="add del mod">
          <ac:chgData name="Antonia Kuster" userId="903f7915-1049-4481-a049-eede468e7fa2" providerId="ADAL" clId="{6B2791BC-D7EF-4ED9-BFC0-FC8ABE2A1650}" dt="2023-02-09T09:58:20.733" v="174" actId="478"/>
          <ac:spMkLst>
            <pc:docMk/>
            <pc:sldMk cId="1151992523" sldId="303"/>
            <ac:spMk id="20" creationId="{2DEF49A7-AB07-9B30-A130-BF99AAC3ADE8}"/>
          </ac:spMkLst>
        </pc:spChg>
        <pc:spChg chg="add mod">
          <ac:chgData name="Antonia Kuster" userId="903f7915-1049-4481-a049-eede468e7fa2" providerId="ADAL" clId="{6B2791BC-D7EF-4ED9-BFC0-FC8ABE2A1650}" dt="2023-02-09T10:04:32.285" v="692" actId="1076"/>
          <ac:spMkLst>
            <pc:docMk/>
            <pc:sldMk cId="1151992523" sldId="303"/>
            <ac:spMk id="21" creationId="{CF42C9DE-4F48-F0C3-CF83-1A8245AA3A44}"/>
          </ac:spMkLst>
        </pc:spChg>
        <pc:spChg chg="add mod">
          <ac:chgData name="Antonia Kuster" userId="903f7915-1049-4481-a049-eede468e7fa2" providerId="ADAL" clId="{6B2791BC-D7EF-4ED9-BFC0-FC8ABE2A1650}" dt="2023-02-09T10:04:32.285" v="692" actId="1076"/>
          <ac:spMkLst>
            <pc:docMk/>
            <pc:sldMk cId="1151992523" sldId="303"/>
            <ac:spMk id="22" creationId="{1A7E6FE4-47F7-9625-3934-F49143948EA2}"/>
          </ac:spMkLst>
        </pc:spChg>
        <pc:spChg chg="add mod">
          <ac:chgData name="Antonia Kuster" userId="903f7915-1049-4481-a049-eede468e7fa2" providerId="ADAL" clId="{6B2791BC-D7EF-4ED9-BFC0-FC8ABE2A1650}" dt="2023-02-09T10:04:32.285" v="692" actId="1076"/>
          <ac:spMkLst>
            <pc:docMk/>
            <pc:sldMk cId="1151992523" sldId="303"/>
            <ac:spMk id="23" creationId="{03ACEFD9-2A74-2BDC-D43C-5240155C15F0}"/>
          </ac:spMkLst>
        </pc:spChg>
        <pc:spChg chg="add mod topLvl">
          <ac:chgData name="Antonia Kuster" userId="903f7915-1049-4481-a049-eede468e7fa2" providerId="ADAL" clId="{6B2791BC-D7EF-4ED9-BFC0-FC8ABE2A1650}" dt="2023-02-09T10:04:32.285" v="692" actId="1076"/>
          <ac:spMkLst>
            <pc:docMk/>
            <pc:sldMk cId="1151992523" sldId="303"/>
            <ac:spMk id="24" creationId="{1B0877D1-BDBD-B5D6-B292-D072A40A24FA}"/>
          </ac:spMkLst>
        </pc:spChg>
        <pc:spChg chg="add mod topLvl">
          <ac:chgData name="Antonia Kuster" userId="903f7915-1049-4481-a049-eede468e7fa2" providerId="ADAL" clId="{6B2791BC-D7EF-4ED9-BFC0-FC8ABE2A1650}" dt="2023-02-09T10:04:32.285" v="692" actId="1076"/>
          <ac:spMkLst>
            <pc:docMk/>
            <pc:sldMk cId="1151992523" sldId="303"/>
            <ac:spMk id="25" creationId="{1CC820C6-F76D-9ACB-26C2-149A503A3713}"/>
          </ac:spMkLst>
        </pc:spChg>
        <pc:spChg chg="add mod topLvl">
          <ac:chgData name="Antonia Kuster" userId="903f7915-1049-4481-a049-eede468e7fa2" providerId="ADAL" clId="{6B2791BC-D7EF-4ED9-BFC0-FC8ABE2A1650}" dt="2023-02-09T10:04:32.285" v="692" actId="1076"/>
          <ac:spMkLst>
            <pc:docMk/>
            <pc:sldMk cId="1151992523" sldId="303"/>
            <ac:spMk id="26" creationId="{B85B8ED4-3B74-2809-E4BE-0DBE3585AF8D}"/>
          </ac:spMkLst>
        </pc:spChg>
        <pc:spChg chg="add mod">
          <ac:chgData name="Antonia Kuster" userId="903f7915-1049-4481-a049-eede468e7fa2" providerId="ADAL" clId="{6B2791BC-D7EF-4ED9-BFC0-FC8ABE2A1650}" dt="2023-02-09T10:04:32.285" v="692" actId="1076"/>
          <ac:spMkLst>
            <pc:docMk/>
            <pc:sldMk cId="1151992523" sldId="303"/>
            <ac:spMk id="28" creationId="{FF89D1B5-17D0-CEF0-5B51-9FFE5C707536}"/>
          </ac:spMkLst>
        </pc:spChg>
        <pc:spChg chg="add mod">
          <ac:chgData name="Antonia Kuster" userId="903f7915-1049-4481-a049-eede468e7fa2" providerId="ADAL" clId="{6B2791BC-D7EF-4ED9-BFC0-FC8ABE2A1650}" dt="2023-02-09T10:04:32.285" v="692" actId="1076"/>
          <ac:spMkLst>
            <pc:docMk/>
            <pc:sldMk cId="1151992523" sldId="303"/>
            <ac:spMk id="29" creationId="{A18C6406-82F7-7134-CFED-D83143B7D2CD}"/>
          </ac:spMkLst>
        </pc:spChg>
        <pc:spChg chg="add mod">
          <ac:chgData name="Antonia Kuster" userId="903f7915-1049-4481-a049-eede468e7fa2" providerId="ADAL" clId="{6B2791BC-D7EF-4ED9-BFC0-FC8ABE2A1650}" dt="2023-02-09T10:04:32.285" v="692" actId="1076"/>
          <ac:spMkLst>
            <pc:docMk/>
            <pc:sldMk cId="1151992523" sldId="303"/>
            <ac:spMk id="30" creationId="{36133412-3549-02A8-0FF5-4AC8981FA368}"/>
          </ac:spMkLst>
        </pc:spChg>
        <pc:spChg chg="add mod">
          <ac:chgData name="Antonia Kuster" userId="903f7915-1049-4481-a049-eede468e7fa2" providerId="ADAL" clId="{6B2791BC-D7EF-4ED9-BFC0-FC8ABE2A1650}" dt="2023-02-09T13:18:34.383" v="862" actId="2711"/>
          <ac:spMkLst>
            <pc:docMk/>
            <pc:sldMk cId="1151992523" sldId="303"/>
            <ac:spMk id="31" creationId="{481360EE-3EA2-3F7A-9D7E-C8AE37C14108}"/>
          </ac:spMkLst>
        </pc:spChg>
        <pc:spChg chg="add mod">
          <ac:chgData name="Antonia Kuster" userId="903f7915-1049-4481-a049-eede468e7fa2" providerId="ADAL" clId="{6B2791BC-D7EF-4ED9-BFC0-FC8ABE2A1650}" dt="2023-02-09T13:18:34.383" v="862" actId="2711"/>
          <ac:spMkLst>
            <pc:docMk/>
            <pc:sldMk cId="1151992523" sldId="303"/>
            <ac:spMk id="32" creationId="{99CAA368-06D7-6543-75BF-2ECB8C94E888}"/>
          </ac:spMkLst>
        </pc:spChg>
        <pc:spChg chg="add mod">
          <ac:chgData name="Antonia Kuster" userId="903f7915-1049-4481-a049-eede468e7fa2" providerId="ADAL" clId="{6B2791BC-D7EF-4ED9-BFC0-FC8ABE2A1650}" dt="2023-02-09T13:18:34.383" v="862" actId="2711"/>
          <ac:spMkLst>
            <pc:docMk/>
            <pc:sldMk cId="1151992523" sldId="303"/>
            <ac:spMk id="33" creationId="{B4DD3747-7027-36CA-B676-58C01A952463}"/>
          </ac:spMkLst>
        </pc:spChg>
        <pc:spChg chg="add mod">
          <ac:chgData name="Antonia Kuster" userId="903f7915-1049-4481-a049-eede468e7fa2" providerId="ADAL" clId="{6B2791BC-D7EF-4ED9-BFC0-FC8ABE2A1650}" dt="2023-02-09T13:18:34.383" v="862" actId="2711"/>
          <ac:spMkLst>
            <pc:docMk/>
            <pc:sldMk cId="1151992523" sldId="303"/>
            <ac:spMk id="34" creationId="{5F8ABA3A-EA92-BA3D-5153-C4D0CF50F088}"/>
          </ac:spMkLst>
        </pc:spChg>
        <pc:spChg chg="add del">
          <ac:chgData name="Antonia Kuster" userId="903f7915-1049-4481-a049-eede468e7fa2" providerId="ADAL" clId="{6B2791BC-D7EF-4ED9-BFC0-FC8ABE2A1650}" dt="2023-02-09T10:57:58.732" v="828" actId="22"/>
          <ac:spMkLst>
            <pc:docMk/>
            <pc:sldMk cId="1151992523" sldId="303"/>
            <ac:spMk id="36" creationId="{BD7ACD05-937B-847C-21A7-49B62BE0803B}"/>
          </ac:spMkLst>
        </pc:spChg>
        <pc:spChg chg="add mod">
          <ac:chgData name="Antonia Kuster" userId="903f7915-1049-4481-a049-eede468e7fa2" providerId="ADAL" clId="{6B2791BC-D7EF-4ED9-BFC0-FC8ABE2A1650}" dt="2023-02-09T11:51:03.688" v="860" actId="207"/>
          <ac:spMkLst>
            <pc:docMk/>
            <pc:sldMk cId="1151992523" sldId="303"/>
            <ac:spMk id="37" creationId="{67E00DC6-BF2B-47E5-7B83-9626482A59C0}"/>
          </ac:spMkLst>
        </pc:spChg>
        <pc:spChg chg="add mod">
          <ac:chgData name="Antonia Kuster" userId="903f7915-1049-4481-a049-eede468e7fa2" providerId="ADAL" clId="{6B2791BC-D7EF-4ED9-BFC0-FC8ABE2A1650}" dt="2023-02-09T11:48:33.279" v="835" actId="1076"/>
          <ac:spMkLst>
            <pc:docMk/>
            <pc:sldMk cId="1151992523" sldId="303"/>
            <ac:spMk id="38" creationId="{FC988AD8-11E8-779A-840D-18343E2C821A}"/>
          </ac:spMkLst>
        </pc:spChg>
        <pc:spChg chg="add mod">
          <ac:chgData name="Antonia Kuster" userId="903f7915-1049-4481-a049-eede468e7fa2" providerId="ADAL" clId="{6B2791BC-D7EF-4ED9-BFC0-FC8ABE2A1650}" dt="2023-02-09T13:43:35.504" v="1121" actId="1076"/>
          <ac:spMkLst>
            <pc:docMk/>
            <pc:sldMk cId="1151992523" sldId="303"/>
            <ac:spMk id="39" creationId="{58C11013-253A-B6A6-46A4-FC3AA34C37A6}"/>
          </ac:spMkLst>
        </pc:spChg>
        <pc:spChg chg="add mod">
          <ac:chgData name="Antonia Kuster" userId="903f7915-1049-4481-a049-eede468e7fa2" providerId="ADAL" clId="{6B2791BC-D7EF-4ED9-BFC0-FC8ABE2A1650}" dt="2023-02-09T13:43:35.504" v="1121" actId="1076"/>
          <ac:spMkLst>
            <pc:docMk/>
            <pc:sldMk cId="1151992523" sldId="303"/>
            <ac:spMk id="40" creationId="{1E082AE1-880A-BEF1-62A5-1174F6CAFC88}"/>
          </ac:spMkLst>
        </pc:spChg>
        <pc:spChg chg="add del mod">
          <ac:chgData name="Antonia Kuster" userId="903f7915-1049-4481-a049-eede468e7fa2" providerId="ADAL" clId="{6B2791BC-D7EF-4ED9-BFC0-FC8ABE2A1650}" dt="2023-02-09T11:49:32.141" v="846" actId="478"/>
          <ac:spMkLst>
            <pc:docMk/>
            <pc:sldMk cId="1151992523" sldId="303"/>
            <ac:spMk id="41" creationId="{B7719D92-A9E6-4784-D02E-41D617FD41F8}"/>
          </ac:spMkLst>
        </pc:spChg>
        <pc:spChg chg="add del mod">
          <ac:chgData name="Antonia Kuster" userId="903f7915-1049-4481-a049-eede468e7fa2" providerId="ADAL" clId="{6B2791BC-D7EF-4ED9-BFC0-FC8ABE2A1650}" dt="2023-02-09T11:50:02.934" v="850" actId="478"/>
          <ac:spMkLst>
            <pc:docMk/>
            <pc:sldMk cId="1151992523" sldId="303"/>
            <ac:spMk id="42" creationId="{F0C0F148-DC7B-4F25-E8C2-913C621C5C19}"/>
          </ac:spMkLst>
        </pc:spChg>
        <pc:spChg chg="add mod">
          <ac:chgData name="Antonia Kuster" userId="903f7915-1049-4481-a049-eede468e7fa2" providerId="ADAL" clId="{6B2791BC-D7EF-4ED9-BFC0-FC8ABE2A1650}" dt="2023-02-09T13:43:35.504" v="1121" actId="1076"/>
          <ac:spMkLst>
            <pc:docMk/>
            <pc:sldMk cId="1151992523" sldId="303"/>
            <ac:spMk id="43" creationId="{ED86CE22-691D-B5C5-60A3-ECA66617BB8B}"/>
          </ac:spMkLst>
        </pc:spChg>
        <pc:spChg chg="add mod">
          <ac:chgData name="Antonia Kuster" userId="903f7915-1049-4481-a049-eede468e7fa2" providerId="ADAL" clId="{6B2791BC-D7EF-4ED9-BFC0-FC8ABE2A1650}" dt="2023-02-13T15:19:07.329" v="6581" actId="2711"/>
          <ac:spMkLst>
            <pc:docMk/>
            <pc:sldMk cId="1151992523" sldId="303"/>
            <ac:spMk id="44" creationId="{05C10D81-0CD0-1853-593B-24C28FAFC90D}"/>
          </ac:spMkLst>
        </pc:spChg>
        <pc:spChg chg="add mod">
          <ac:chgData name="Antonia Kuster" userId="903f7915-1049-4481-a049-eede468e7fa2" providerId="ADAL" clId="{6B2791BC-D7EF-4ED9-BFC0-FC8ABE2A1650}" dt="2023-02-13T15:19:07.329" v="6581" actId="2711"/>
          <ac:spMkLst>
            <pc:docMk/>
            <pc:sldMk cId="1151992523" sldId="303"/>
            <ac:spMk id="45" creationId="{72ECAB81-3DA6-38BE-C25C-443CAF8BAD7A}"/>
          </ac:spMkLst>
        </pc:spChg>
        <pc:spChg chg="add mod">
          <ac:chgData name="Antonia Kuster" userId="903f7915-1049-4481-a049-eede468e7fa2" providerId="ADAL" clId="{6B2791BC-D7EF-4ED9-BFC0-FC8ABE2A1650}" dt="2023-02-13T15:19:07.329" v="6581" actId="2711"/>
          <ac:spMkLst>
            <pc:docMk/>
            <pc:sldMk cId="1151992523" sldId="303"/>
            <ac:spMk id="46" creationId="{13F21B6A-4DF9-6F36-AD29-753149502146}"/>
          </ac:spMkLst>
        </pc:spChg>
        <pc:spChg chg="add mod">
          <ac:chgData name="Antonia Kuster" userId="903f7915-1049-4481-a049-eede468e7fa2" providerId="ADAL" clId="{6B2791BC-D7EF-4ED9-BFC0-FC8ABE2A1650}" dt="2023-02-13T15:19:07.329" v="6581" actId="2711"/>
          <ac:spMkLst>
            <pc:docMk/>
            <pc:sldMk cId="1151992523" sldId="303"/>
            <ac:spMk id="47" creationId="{B172533E-07F1-FDBF-2907-A0EE9CA26C12}"/>
          </ac:spMkLst>
        </pc:spChg>
        <pc:spChg chg="add mod">
          <ac:chgData name="Antonia Kuster" userId="903f7915-1049-4481-a049-eede468e7fa2" providerId="ADAL" clId="{6B2791BC-D7EF-4ED9-BFC0-FC8ABE2A1650}" dt="2023-02-13T15:19:07.329" v="6581" actId="2711"/>
          <ac:spMkLst>
            <pc:docMk/>
            <pc:sldMk cId="1151992523" sldId="303"/>
            <ac:spMk id="48" creationId="{BA54CBF8-9C8C-C7C9-8EE8-C5D89E01C62D}"/>
          </ac:spMkLst>
        </pc:spChg>
        <pc:spChg chg="add mod">
          <ac:chgData name="Antonia Kuster" userId="903f7915-1049-4481-a049-eede468e7fa2" providerId="ADAL" clId="{6B2791BC-D7EF-4ED9-BFC0-FC8ABE2A1650}" dt="2023-02-13T15:19:07.329" v="6581" actId="2711"/>
          <ac:spMkLst>
            <pc:docMk/>
            <pc:sldMk cId="1151992523" sldId="303"/>
            <ac:spMk id="49" creationId="{1B6B9093-9D00-1BDE-F76E-64DA9B02A8A7}"/>
          </ac:spMkLst>
        </pc:spChg>
        <pc:grpChg chg="add del mod">
          <ac:chgData name="Antonia Kuster" userId="903f7915-1049-4481-a049-eede468e7fa2" providerId="ADAL" clId="{6B2791BC-D7EF-4ED9-BFC0-FC8ABE2A1650}" dt="2023-02-09T09:56:28.729" v="171" actId="165"/>
          <ac:grpSpMkLst>
            <pc:docMk/>
            <pc:sldMk cId="1151992523" sldId="303"/>
            <ac:grpSpMk id="27" creationId="{EEFC7D3E-91F5-E961-58B8-4AA7610B5A9F}"/>
          </ac:grpSpMkLst>
        </pc:grpChg>
      </pc:sldChg>
      <pc:sldChg chg="addSp modSp mod ord">
        <pc:chgData name="Antonia Kuster" userId="903f7915-1049-4481-a049-eede468e7fa2" providerId="ADAL" clId="{6B2791BC-D7EF-4ED9-BFC0-FC8ABE2A1650}" dt="2023-02-09T13:44:29.075" v="1141" actId="20577"/>
        <pc:sldMkLst>
          <pc:docMk/>
          <pc:sldMk cId="2898944658" sldId="304"/>
        </pc:sldMkLst>
        <pc:spChg chg="mod">
          <ac:chgData name="Antonia Kuster" userId="903f7915-1049-4481-a049-eede468e7fa2" providerId="ADAL" clId="{6B2791BC-D7EF-4ED9-BFC0-FC8ABE2A1650}" dt="2023-02-09T13:44:29.075" v="1141" actId="20577"/>
          <ac:spMkLst>
            <pc:docMk/>
            <pc:sldMk cId="2898944658" sldId="304"/>
            <ac:spMk id="5" creationId="{9CBED01C-282C-5441-8FEC-6B4372BB3FDD}"/>
          </ac:spMkLst>
        </pc:spChg>
        <pc:spChg chg="add mod">
          <ac:chgData name="Antonia Kuster" userId="903f7915-1049-4481-a049-eede468e7fa2" providerId="ADAL" clId="{6B2791BC-D7EF-4ED9-BFC0-FC8ABE2A1650}" dt="2023-02-09T13:39:29.608" v="909" actId="20577"/>
          <ac:spMkLst>
            <pc:docMk/>
            <pc:sldMk cId="2898944658" sldId="304"/>
            <ac:spMk id="7" creationId="{B998D21E-F13D-4F47-6E76-48D29A395BCA}"/>
          </ac:spMkLst>
        </pc:spChg>
      </pc:sldChg>
      <pc:sldChg chg="addSp modSp new mod">
        <pc:chgData name="Antonia Kuster" userId="903f7915-1049-4481-a049-eede468e7fa2" providerId="ADAL" clId="{6B2791BC-D7EF-4ED9-BFC0-FC8ABE2A1650}" dt="2023-02-09T14:11:19.915" v="1386"/>
        <pc:sldMkLst>
          <pc:docMk/>
          <pc:sldMk cId="3958456303" sldId="305"/>
        </pc:sldMkLst>
        <pc:spChg chg="mod">
          <ac:chgData name="Antonia Kuster" userId="903f7915-1049-4481-a049-eede468e7fa2" providerId="ADAL" clId="{6B2791BC-D7EF-4ED9-BFC0-FC8ABE2A1650}" dt="2023-02-09T14:11:19.915" v="1386"/>
          <ac:spMkLst>
            <pc:docMk/>
            <pc:sldMk cId="3958456303" sldId="305"/>
            <ac:spMk id="4" creationId="{4B03CC98-8094-29B0-9437-B830CD6D9752}"/>
          </ac:spMkLst>
        </pc:spChg>
        <pc:spChg chg="mod">
          <ac:chgData name="Antonia Kuster" userId="903f7915-1049-4481-a049-eede468e7fa2" providerId="ADAL" clId="{6B2791BC-D7EF-4ED9-BFC0-FC8ABE2A1650}" dt="2023-02-09T13:46:47.611" v="1173" actId="20577"/>
          <ac:spMkLst>
            <pc:docMk/>
            <pc:sldMk cId="3958456303" sldId="305"/>
            <ac:spMk id="5" creationId="{C987C80F-497C-BAB6-1FF8-E67B26C67E75}"/>
          </ac:spMkLst>
        </pc:spChg>
        <pc:picChg chg="add mod">
          <ac:chgData name="Antonia Kuster" userId="903f7915-1049-4481-a049-eede468e7fa2" providerId="ADAL" clId="{6B2791BC-D7EF-4ED9-BFC0-FC8ABE2A1650}" dt="2023-02-09T13:46:32.307" v="1161" actId="14100"/>
          <ac:picMkLst>
            <pc:docMk/>
            <pc:sldMk cId="3958456303" sldId="305"/>
            <ac:picMk id="6" creationId="{B78CE2DE-4208-538E-D598-11F737E124E4}"/>
          </ac:picMkLst>
        </pc:picChg>
      </pc:sldChg>
      <pc:sldChg chg="addSp delSp modSp new mod">
        <pc:chgData name="Antonia Kuster" userId="903f7915-1049-4481-a049-eede468e7fa2" providerId="ADAL" clId="{6B2791BC-D7EF-4ED9-BFC0-FC8ABE2A1650}" dt="2023-02-09T14:23:13.504" v="1458" actId="2711"/>
        <pc:sldMkLst>
          <pc:docMk/>
          <pc:sldMk cId="4099276876" sldId="306"/>
        </pc:sldMkLst>
        <pc:spChg chg="mod">
          <ac:chgData name="Antonia Kuster" userId="903f7915-1049-4481-a049-eede468e7fa2" providerId="ADAL" clId="{6B2791BC-D7EF-4ED9-BFC0-FC8ABE2A1650}" dt="2023-02-09T14:11:11.718" v="1385"/>
          <ac:spMkLst>
            <pc:docMk/>
            <pc:sldMk cId="4099276876" sldId="306"/>
            <ac:spMk id="4" creationId="{03849CF2-39D1-85CA-7F30-F17E98DEB824}"/>
          </ac:spMkLst>
        </pc:spChg>
        <pc:spChg chg="mod">
          <ac:chgData name="Antonia Kuster" userId="903f7915-1049-4481-a049-eede468e7fa2" providerId="ADAL" clId="{6B2791BC-D7EF-4ED9-BFC0-FC8ABE2A1650}" dt="2023-02-09T13:46:52.010" v="1184" actId="20577"/>
          <ac:spMkLst>
            <pc:docMk/>
            <pc:sldMk cId="4099276876" sldId="306"/>
            <ac:spMk id="5" creationId="{C6229F9E-16DE-4DFC-4AC7-0A26A7EFAF93}"/>
          </ac:spMkLst>
        </pc:spChg>
        <pc:spChg chg="add del mod">
          <ac:chgData name="Antonia Kuster" userId="903f7915-1049-4481-a049-eede468e7fa2" providerId="ADAL" clId="{6B2791BC-D7EF-4ED9-BFC0-FC8ABE2A1650}" dt="2023-02-09T13:55:28.887" v="1209" actId="478"/>
          <ac:spMkLst>
            <pc:docMk/>
            <pc:sldMk cId="4099276876" sldId="306"/>
            <ac:spMk id="16" creationId="{F67F8265-2423-9F0E-0839-15959DAE8E95}"/>
          </ac:spMkLst>
        </pc:spChg>
        <pc:spChg chg="add mod">
          <ac:chgData name="Antonia Kuster" userId="903f7915-1049-4481-a049-eede468e7fa2" providerId="ADAL" clId="{6B2791BC-D7EF-4ED9-BFC0-FC8ABE2A1650}" dt="2023-02-09T13:56:41.309" v="1218" actId="1582"/>
          <ac:spMkLst>
            <pc:docMk/>
            <pc:sldMk cId="4099276876" sldId="306"/>
            <ac:spMk id="17" creationId="{6128586B-2B2D-5808-2AD9-811749CA7588}"/>
          </ac:spMkLst>
        </pc:spChg>
        <pc:spChg chg="add mod">
          <ac:chgData name="Antonia Kuster" userId="903f7915-1049-4481-a049-eede468e7fa2" providerId="ADAL" clId="{6B2791BC-D7EF-4ED9-BFC0-FC8ABE2A1650}" dt="2023-02-09T13:57:09.262" v="1221" actId="207"/>
          <ac:spMkLst>
            <pc:docMk/>
            <pc:sldMk cId="4099276876" sldId="306"/>
            <ac:spMk id="18" creationId="{2B1C0893-8CBF-2E66-ADC0-4F69EC9A9064}"/>
          </ac:spMkLst>
        </pc:spChg>
        <pc:spChg chg="add mod">
          <ac:chgData name="Antonia Kuster" userId="903f7915-1049-4481-a049-eede468e7fa2" providerId="ADAL" clId="{6B2791BC-D7EF-4ED9-BFC0-FC8ABE2A1650}" dt="2023-02-09T14:23:13.504" v="1458" actId="2711"/>
          <ac:spMkLst>
            <pc:docMk/>
            <pc:sldMk cId="4099276876" sldId="306"/>
            <ac:spMk id="19" creationId="{2BD77CAA-45FA-A3C4-597E-19B390C784D5}"/>
          </ac:spMkLst>
        </pc:spChg>
        <pc:spChg chg="add mod">
          <ac:chgData name="Antonia Kuster" userId="903f7915-1049-4481-a049-eede468e7fa2" providerId="ADAL" clId="{6B2791BC-D7EF-4ED9-BFC0-FC8ABE2A1650}" dt="2023-02-09T13:58:37.188" v="1267" actId="1076"/>
          <ac:spMkLst>
            <pc:docMk/>
            <pc:sldMk cId="4099276876" sldId="306"/>
            <ac:spMk id="20" creationId="{82F5640F-FAF5-472D-ECCB-044D45445DD6}"/>
          </ac:spMkLst>
        </pc:spChg>
        <pc:spChg chg="add mod">
          <ac:chgData name="Antonia Kuster" userId="903f7915-1049-4481-a049-eede468e7fa2" providerId="ADAL" clId="{6B2791BC-D7EF-4ED9-BFC0-FC8ABE2A1650}" dt="2023-02-09T14:23:13.504" v="1458" actId="2711"/>
          <ac:spMkLst>
            <pc:docMk/>
            <pc:sldMk cId="4099276876" sldId="306"/>
            <ac:spMk id="21" creationId="{93902C84-E3BC-0AA9-A88D-3EC9F6AF8B11}"/>
          </ac:spMkLst>
        </pc:spChg>
        <pc:spChg chg="add del mod">
          <ac:chgData name="Antonia Kuster" userId="903f7915-1049-4481-a049-eede468e7fa2" providerId="ADAL" clId="{6B2791BC-D7EF-4ED9-BFC0-FC8ABE2A1650}" dt="2023-02-09T14:07:23.269" v="1318" actId="478"/>
          <ac:spMkLst>
            <pc:docMk/>
            <pc:sldMk cId="4099276876" sldId="306"/>
            <ac:spMk id="22" creationId="{0DAF9E68-4B3A-6541-BD45-CE62B47126A0}"/>
          </ac:spMkLst>
        </pc:spChg>
        <pc:spChg chg="add mod topLvl">
          <ac:chgData name="Antonia Kuster" userId="903f7915-1049-4481-a049-eede468e7fa2" providerId="ADAL" clId="{6B2791BC-D7EF-4ED9-BFC0-FC8ABE2A1650}" dt="2023-02-09T14:10:28.022" v="1377" actId="164"/>
          <ac:spMkLst>
            <pc:docMk/>
            <pc:sldMk cId="4099276876" sldId="306"/>
            <ac:spMk id="23" creationId="{61683635-A3C4-C54F-CF81-90632032B2BE}"/>
          </ac:spMkLst>
        </pc:spChg>
        <pc:spChg chg="add mod topLvl">
          <ac:chgData name="Antonia Kuster" userId="903f7915-1049-4481-a049-eede468e7fa2" providerId="ADAL" clId="{6B2791BC-D7EF-4ED9-BFC0-FC8ABE2A1650}" dt="2023-02-09T14:10:28.022" v="1377" actId="164"/>
          <ac:spMkLst>
            <pc:docMk/>
            <pc:sldMk cId="4099276876" sldId="306"/>
            <ac:spMk id="24" creationId="{B8D5AB7C-DBD2-A4F0-4AFD-DC1384C869D3}"/>
          </ac:spMkLst>
        </pc:spChg>
        <pc:spChg chg="add mod topLvl">
          <ac:chgData name="Antonia Kuster" userId="903f7915-1049-4481-a049-eede468e7fa2" providerId="ADAL" clId="{6B2791BC-D7EF-4ED9-BFC0-FC8ABE2A1650}" dt="2023-02-09T14:10:28.022" v="1377" actId="164"/>
          <ac:spMkLst>
            <pc:docMk/>
            <pc:sldMk cId="4099276876" sldId="306"/>
            <ac:spMk id="25" creationId="{70B67F5C-BC68-3183-E884-41C17FBE26AC}"/>
          </ac:spMkLst>
        </pc:spChg>
        <pc:spChg chg="add mod">
          <ac:chgData name="Antonia Kuster" userId="903f7915-1049-4481-a049-eede468e7fa2" providerId="ADAL" clId="{6B2791BC-D7EF-4ED9-BFC0-FC8ABE2A1650}" dt="2023-02-09T14:23:13.504" v="1458" actId="2711"/>
          <ac:spMkLst>
            <pc:docMk/>
            <pc:sldMk cId="4099276876" sldId="306"/>
            <ac:spMk id="27" creationId="{127F6194-6289-8238-C17C-836B8F875BD5}"/>
          </ac:spMkLst>
        </pc:spChg>
        <pc:spChg chg="add mod">
          <ac:chgData name="Antonia Kuster" userId="903f7915-1049-4481-a049-eede468e7fa2" providerId="ADAL" clId="{6B2791BC-D7EF-4ED9-BFC0-FC8ABE2A1650}" dt="2023-02-09T14:10:38.437" v="1378" actId="14100"/>
          <ac:spMkLst>
            <pc:docMk/>
            <pc:sldMk cId="4099276876" sldId="306"/>
            <ac:spMk id="28" creationId="{7EEEE800-C0A0-7594-FBA0-05EE605E0AF2}"/>
          </ac:spMkLst>
        </pc:spChg>
        <pc:grpChg chg="add del mod">
          <ac:chgData name="Antonia Kuster" userId="903f7915-1049-4481-a049-eede468e7fa2" providerId="ADAL" clId="{6B2791BC-D7EF-4ED9-BFC0-FC8ABE2A1650}" dt="2023-02-09T14:10:11.961" v="1374" actId="165"/>
          <ac:grpSpMkLst>
            <pc:docMk/>
            <pc:sldMk cId="4099276876" sldId="306"/>
            <ac:grpSpMk id="26" creationId="{87E79F9A-0108-4983-F7DC-405119F4C76C}"/>
          </ac:grpSpMkLst>
        </pc:grpChg>
        <pc:grpChg chg="add mod">
          <ac:chgData name="Antonia Kuster" userId="903f7915-1049-4481-a049-eede468e7fa2" providerId="ADAL" clId="{6B2791BC-D7EF-4ED9-BFC0-FC8ABE2A1650}" dt="2023-02-09T14:10:28.022" v="1377" actId="164"/>
          <ac:grpSpMkLst>
            <pc:docMk/>
            <pc:sldMk cId="4099276876" sldId="306"/>
            <ac:grpSpMk id="29" creationId="{FC5C9C0E-9AF8-B00D-25D3-A43B593D8894}"/>
          </ac:grpSpMkLst>
        </pc:grpChg>
        <pc:picChg chg="add mod">
          <ac:chgData name="Antonia Kuster" userId="903f7915-1049-4481-a049-eede468e7fa2" providerId="ADAL" clId="{6B2791BC-D7EF-4ED9-BFC0-FC8ABE2A1650}" dt="2023-02-09T13:55:40.093" v="1211" actId="1076"/>
          <ac:picMkLst>
            <pc:docMk/>
            <pc:sldMk cId="4099276876" sldId="306"/>
            <ac:picMk id="6" creationId="{4C5E242E-1301-A0F4-E071-8E192899A91B}"/>
          </ac:picMkLst>
        </pc:picChg>
        <pc:picChg chg="add mod">
          <ac:chgData name="Antonia Kuster" userId="903f7915-1049-4481-a049-eede468e7fa2" providerId="ADAL" clId="{6B2791BC-D7EF-4ED9-BFC0-FC8ABE2A1650}" dt="2023-02-09T13:56:01.029" v="1213" actId="1076"/>
          <ac:picMkLst>
            <pc:docMk/>
            <pc:sldMk cId="4099276876" sldId="306"/>
            <ac:picMk id="7" creationId="{67DEA5BD-0625-5C3D-0CB4-42F8C17F42C3}"/>
          </ac:picMkLst>
        </pc:picChg>
        <pc:cxnChg chg="add del mod">
          <ac:chgData name="Antonia Kuster" userId="903f7915-1049-4481-a049-eede468e7fa2" providerId="ADAL" clId="{6B2791BC-D7EF-4ED9-BFC0-FC8ABE2A1650}" dt="2023-02-09T13:54:08.295" v="1196" actId="478"/>
          <ac:cxnSpMkLst>
            <pc:docMk/>
            <pc:sldMk cId="4099276876" sldId="306"/>
            <ac:cxnSpMk id="8" creationId="{893344EB-9DE6-E109-2385-3A2CD386929E}"/>
          </ac:cxnSpMkLst>
        </pc:cxnChg>
        <pc:cxnChg chg="add mod">
          <ac:chgData name="Antonia Kuster" userId="903f7915-1049-4481-a049-eede468e7fa2" providerId="ADAL" clId="{6B2791BC-D7EF-4ED9-BFC0-FC8ABE2A1650}" dt="2023-02-09T13:54:00.887" v="1193" actId="1076"/>
          <ac:cxnSpMkLst>
            <pc:docMk/>
            <pc:sldMk cId="4099276876" sldId="306"/>
            <ac:cxnSpMk id="9" creationId="{C760AD22-2F6B-BF61-0D34-0E0077147841}"/>
          </ac:cxnSpMkLst>
        </pc:cxnChg>
        <pc:cxnChg chg="add mod">
          <ac:chgData name="Antonia Kuster" userId="903f7915-1049-4481-a049-eede468e7fa2" providerId="ADAL" clId="{6B2791BC-D7EF-4ED9-BFC0-FC8ABE2A1650}" dt="2023-02-09T13:54:00.887" v="1193" actId="1076"/>
          <ac:cxnSpMkLst>
            <pc:docMk/>
            <pc:sldMk cId="4099276876" sldId="306"/>
            <ac:cxnSpMk id="10" creationId="{15BB5CF0-427B-037C-5978-31CFD6BDCA71}"/>
          </ac:cxnSpMkLst>
        </pc:cxnChg>
        <pc:cxnChg chg="add del mod">
          <ac:chgData name="Antonia Kuster" userId="903f7915-1049-4481-a049-eede468e7fa2" providerId="ADAL" clId="{6B2791BC-D7EF-4ED9-BFC0-FC8ABE2A1650}" dt="2023-02-09T13:54:06.070" v="1194" actId="478"/>
          <ac:cxnSpMkLst>
            <pc:docMk/>
            <pc:sldMk cId="4099276876" sldId="306"/>
            <ac:cxnSpMk id="11" creationId="{234EE490-4B4F-B8AA-8EB9-725B816226C2}"/>
          </ac:cxnSpMkLst>
        </pc:cxnChg>
        <pc:cxnChg chg="add del mod">
          <ac:chgData name="Antonia Kuster" userId="903f7915-1049-4481-a049-eede468e7fa2" providerId="ADAL" clId="{6B2791BC-D7EF-4ED9-BFC0-FC8ABE2A1650}" dt="2023-02-09T13:54:07.198" v="1195" actId="478"/>
          <ac:cxnSpMkLst>
            <pc:docMk/>
            <pc:sldMk cId="4099276876" sldId="306"/>
            <ac:cxnSpMk id="12" creationId="{323EAF91-9F89-BBD0-EAFE-12EF5BE71ADF}"/>
          </ac:cxnSpMkLst>
        </pc:cxnChg>
        <pc:cxnChg chg="add mod">
          <ac:chgData name="Antonia Kuster" userId="903f7915-1049-4481-a049-eede468e7fa2" providerId="ADAL" clId="{6B2791BC-D7EF-4ED9-BFC0-FC8ABE2A1650}" dt="2023-02-09T13:54:00.887" v="1193" actId="1076"/>
          <ac:cxnSpMkLst>
            <pc:docMk/>
            <pc:sldMk cId="4099276876" sldId="306"/>
            <ac:cxnSpMk id="13" creationId="{4496D55C-42F4-9005-BCA4-095338827463}"/>
          </ac:cxnSpMkLst>
        </pc:cxnChg>
        <pc:cxnChg chg="add del mod">
          <ac:chgData name="Antonia Kuster" userId="903f7915-1049-4481-a049-eede468e7fa2" providerId="ADAL" clId="{6B2791BC-D7EF-4ED9-BFC0-FC8ABE2A1650}" dt="2023-02-09T13:54:09.015" v="1197" actId="478"/>
          <ac:cxnSpMkLst>
            <pc:docMk/>
            <pc:sldMk cId="4099276876" sldId="306"/>
            <ac:cxnSpMk id="14" creationId="{BBDE78F2-81EC-CED2-398F-BEE57BD3696E}"/>
          </ac:cxnSpMkLst>
        </pc:cxnChg>
        <pc:cxnChg chg="add mod">
          <ac:chgData name="Antonia Kuster" userId="903f7915-1049-4481-a049-eede468e7fa2" providerId="ADAL" clId="{6B2791BC-D7EF-4ED9-BFC0-FC8ABE2A1650}" dt="2023-02-09T13:54:00.887" v="1193" actId="1076"/>
          <ac:cxnSpMkLst>
            <pc:docMk/>
            <pc:sldMk cId="4099276876" sldId="306"/>
            <ac:cxnSpMk id="15" creationId="{E63D7BCF-AD77-C12B-6FB7-7C268A906A73}"/>
          </ac:cxnSpMkLst>
        </pc:cxnChg>
      </pc:sldChg>
      <pc:sldChg chg="addSp modSp new add del mod">
        <pc:chgData name="Antonia Kuster" userId="903f7915-1049-4481-a049-eede468e7fa2" providerId="ADAL" clId="{6B2791BC-D7EF-4ED9-BFC0-FC8ABE2A1650}" dt="2023-02-09T14:26:05.944" v="1623" actId="47"/>
        <pc:sldMkLst>
          <pc:docMk/>
          <pc:sldMk cId="1106895307" sldId="307"/>
        </pc:sldMkLst>
        <pc:spChg chg="mod">
          <ac:chgData name="Antonia Kuster" userId="903f7915-1049-4481-a049-eede468e7fa2" providerId="ADAL" clId="{6B2791BC-D7EF-4ED9-BFC0-FC8ABE2A1650}" dt="2023-02-09T14:13:49.677" v="1394"/>
          <ac:spMkLst>
            <pc:docMk/>
            <pc:sldMk cId="1106895307" sldId="307"/>
            <ac:spMk id="4" creationId="{2B61CCDE-1073-571F-C36A-227F42FB2AEA}"/>
          </ac:spMkLst>
        </pc:spChg>
        <pc:spChg chg="mod">
          <ac:chgData name="Antonia Kuster" userId="903f7915-1049-4481-a049-eede468e7fa2" providerId="ADAL" clId="{6B2791BC-D7EF-4ED9-BFC0-FC8ABE2A1650}" dt="2023-02-09T14:13:52.247" v="1405" actId="20577"/>
          <ac:spMkLst>
            <pc:docMk/>
            <pc:sldMk cId="1106895307" sldId="307"/>
            <ac:spMk id="5" creationId="{EF4181BB-DA0B-809B-FB8E-C788B227F1BA}"/>
          </ac:spMkLst>
        </pc:spChg>
        <pc:picChg chg="add mod">
          <ac:chgData name="Antonia Kuster" userId="903f7915-1049-4481-a049-eede468e7fa2" providerId="ADAL" clId="{6B2791BC-D7EF-4ED9-BFC0-FC8ABE2A1650}" dt="2023-02-09T14:22:50.153" v="1436" actId="1076"/>
          <ac:picMkLst>
            <pc:docMk/>
            <pc:sldMk cId="1106895307" sldId="307"/>
            <ac:picMk id="6" creationId="{C247A81D-B907-ABBF-4582-4608CDA1B3D6}"/>
          </ac:picMkLst>
        </pc:picChg>
      </pc:sldChg>
      <pc:sldChg chg="addSp delSp modSp add del mod">
        <pc:chgData name="Antonia Kuster" userId="903f7915-1049-4481-a049-eede468e7fa2" providerId="ADAL" clId="{6B2791BC-D7EF-4ED9-BFC0-FC8ABE2A1650}" dt="2023-02-09T14:44:59.173" v="1874" actId="1076"/>
        <pc:sldMkLst>
          <pc:docMk/>
          <pc:sldMk cId="2839213830" sldId="308"/>
        </pc:sldMkLst>
        <pc:spChg chg="mod">
          <ac:chgData name="Antonia Kuster" userId="903f7915-1049-4481-a049-eede468e7fa2" providerId="ADAL" clId="{6B2791BC-D7EF-4ED9-BFC0-FC8ABE2A1650}" dt="2023-02-09T14:13:57.590" v="1409" actId="20577"/>
          <ac:spMkLst>
            <pc:docMk/>
            <pc:sldMk cId="2839213830" sldId="308"/>
            <ac:spMk id="5" creationId="{EF4181BB-DA0B-809B-FB8E-C788B227F1BA}"/>
          </ac:spMkLst>
        </pc:spChg>
        <pc:spChg chg="add mod">
          <ac:chgData name="Antonia Kuster" userId="903f7915-1049-4481-a049-eede468e7fa2" providerId="ADAL" clId="{6B2791BC-D7EF-4ED9-BFC0-FC8ABE2A1650}" dt="2023-02-09T14:27:03.323" v="1644" actId="207"/>
          <ac:spMkLst>
            <pc:docMk/>
            <pc:sldMk cId="2839213830" sldId="308"/>
            <ac:spMk id="7" creationId="{8F6207A3-196A-A26E-FE3D-FFA86A47C79A}"/>
          </ac:spMkLst>
        </pc:spChg>
        <pc:spChg chg="add mod">
          <ac:chgData name="Antonia Kuster" userId="903f7915-1049-4481-a049-eede468e7fa2" providerId="ADAL" clId="{6B2791BC-D7EF-4ED9-BFC0-FC8ABE2A1650}" dt="2023-02-09T14:43:18.894" v="1832" actId="1076"/>
          <ac:spMkLst>
            <pc:docMk/>
            <pc:sldMk cId="2839213830" sldId="308"/>
            <ac:spMk id="8" creationId="{BB57DB0B-F993-12B3-A309-49F099FE4EED}"/>
          </ac:spMkLst>
        </pc:spChg>
        <pc:spChg chg="add mod">
          <ac:chgData name="Antonia Kuster" userId="903f7915-1049-4481-a049-eede468e7fa2" providerId="ADAL" clId="{6B2791BC-D7EF-4ED9-BFC0-FC8ABE2A1650}" dt="2023-02-09T14:15:42.367" v="1426" actId="1076"/>
          <ac:spMkLst>
            <pc:docMk/>
            <pc:sldMk cId="2839213830" sldId="308"/>
            <ac:spMk id="9" creationId="{F47E387D-9596-6F63-E29A-CC6D9BEC117E}"/>
          </ac:spMkLst>
        </pc:spChg>
        <pc:spChg chg="add mod">
          <ac:chgData name="Antonia Kuster" userId="903f7915-1049-4481-a049-eede468e7fa2" providerId="ADAL" clId="{6B2791BC-D7EF-4ED9-BFC0-FC8ABE2A1650}" dt="2023-02-09T14:15:42.367" v="1426" actId="1076"/>
          <ac:spMkLst>
            <pc:docMk/>
            <pc:sldMk cId="2839213830" sldId="308"/>
            <ac:spMk id="10" creationId="{0E7162F2-2EDB-BF3D-3CDC-B9CE02C32476}"/>
          </ac:spMkLst>
        </pc:spChg>
        <pc:spChg chg="add del mod">
          <ac:chgData name="Antonia Kuster" userId="903f7915-1049-4481-a049-eede468e7fa2" providerId="ADAL" clId="{6B2791BC-D7EF-4ED9-BFC0-FC8ABE2A1650}" dt="2023-02-09T14:15:16.946" v="1421" actId="478"/>
          <ac:spMkLst>
            <pc:docMk/>
            <pc:sldMk cId="2839213830" sldId="308"/>
            <ac:spMk id="11" creationId="{A669FBCA-BA61-EB76-C002-CA9C9F20105D}"/>
          </ac:spMkLst>
        </pc:spChg>
        <pc:spChg chg="add mod">
          <ac:chgData name="Antonia Kuster" userId="903f7915-1049-4481-a049-eede468e7fa2" providerId="ADAL" clId="{6B2791BC-D7EF-4ED9-BFC0-FC8ABE2A1650}" dt="2023-02-09T14:15:42.367" v="1426" actId="1076"/>
          <ac:spMkLst>
            <pc:docMk/>
            <pc:sldMk cId="2839213830" sldId="308"/>
            <ac:spMk id="12" creationId="{328C2003-257D-5C50-D02E-9929D87A5289}"/>
          </ac:spMkLst>
        </pc:spChg>
        <pc:spChg chg="add mod">
          <ac:chgData name="Antonia Kuster" userId="903f7915-1049-4481-a049-eede468e7fa2" providerId="ADAL" clId="{6B2791BC-D7EF-4ED9-BFC0-FC8ABE2A1650}" dt="2023-02-09T14:15:42.367" v="1426" actId="1076"/>
          <ac:spMkLst>
            <pc:docMk/>
            <pc:sldMk cId="2839213830" sldId="308"/>
            <ac:spMk id="13" creationId="{4A7DB7DD-BE1D-F6FC-E41B-C3EC5AF739B6}"/>
          </ac:spMkLst>
        </pc:spChg>
        <pc:spChg chg="add mod">
          <ac:chgData name="Antonia Kuster" userId="903f7915-1049-4481-a049-eede468e7fa2" providerId="ADAL" clId="{6B2791BC-D7EF-4ED9-BFC0-FC8ABE2A1650}" dt="2023-02-09T14:27:15.117" v="1645" actId="207"/>
          <ac:spMkLst>
            <pc:docMk/>
            <pc:sldMk cId="2839213830" sldId="308"/>
            <ac:spMk id="14" creationId="{C8E1EBF4-DFB4-9BBE-601C-D65BE7CF9D71}"/>
          </ac:spMkLst>
        </pc:spChg>
        <pc:spChg chg="add mod">
          <ac:chgData name="Antonia Kuster" userId="903f7915-1049-4481-a049-eede468e7fa2" providerId="ADAL" clId="{6B2791BC-D7EF-4ED9-BFC0-FC8ABE2A1650}" dt="2023-02-09T14:27:15.117" v="1645" actId="207"/>
          <ac:spMkLst>
            <pc:docMk/>
            <pc:sldMk cId="2839213830" sldId="308"/>
            <ac:spMk id="15" creationId="{FD6CD280-F9BA-7DE4-1E05-BFF6846722B6}"/>
          </ac:spMkLst>
        </pc:spChg>
        <pc:spChg chg="add mod">
          <ac:chgData name="Antonia Kuster" userId="903f7915-1049-4481-a049-eede468e7fa2" providerId="ADAL" clId="{6B2791BC-D7EF-4ED9-BFC0-FC8ABE2A1650}" dt="2023-02-09T14:27:15.117" v="1645" actId="207"/>
          <ac:spMkLst>
            <pc:docMk/>
            <pc:sldMk cId="2839213830" sldId="308"/>
            <ac:spMk id="16" creationId="{E38CC59B-3749-A3C0-0646-06CBA1EA8BFA}"/>
          </ac:spMkLst>
        </pc:spChg>
        <pc:spChg chg="add mod">
          <ac:chgData name="Antonia Kuster" userId="903f7915-1049-4481-a049-eede468e7fa2" providerId="ADAL" clId="{6B2791BC-D7EF-4ED9-BFC0-FC8ABE2A1650}" dt="2023-02-09T14:30:26.450" v="1788" actId="1076"/>
          <ac:spMkLst>
            <pc:docMk/>
            <pc:sldMk cId="2839213830" sldId="308"/>
            <ac:spMk id="17" creationId="{7FB6C281-CECB-B619-D1E3-59686A92225E}"/>
          </ac:spMkLst>
        </pc:spChg>
        <pc:spChg chg="add mod">
          <ac:chgData name="Antonia Kuster" userId="903f7915-1049-4481-a049-eede468e7fa2" providerId="ADAL" clId="{6B2791BC-D7EF-4ED9-BFC0-FC8ABE2A1650}" dt="2023-02-09T14:27:15.117" v="1645" actId="207"/>
          <ac:spMkLst>
            <pc:docMk/>
            <pc:sldMk cId="2839213830" sldId="308"/>
            <ac:spMk id="18" creationId="{AE6D5263-5D43-2F21-6645-DCA8ED2A50A7}"/>
          </ac:spMkLst>
        </pc:spChg>
        <pc:spChg chg="add del mod">
          <ac:chgData name="Antonia Kuster" userId="903f7915-1049-4481-a049-eede468e7fa2" providerId="ADAL" clId="{6B2791BC-D7EF-4ED9-BFC0-FC8ABE2A1650}" dt="2023-02-09T14:27:21.375" v="1646" actId="478"/>
          <ac:spMkLst>
            <pc:docMk/>
            <pc:sldMk cId="2839213830" sldId="308"/>
            <ac:spMk id="19" creationId="{13E68523-7424-1880-B404-14180E11139E}"/>
          </ac:spMkLst>
        </pc:spChg>
        <pc:spChg chg="add mod">
          <ac:chgData name="Antonia Kuster" userId="903f7915-1049-4481-a049-eede468e7fa2" providerId="ADAL" clId="{6B2791BC-D7EF-4ED9-BFC0-FC8ABE2A1650}" dt="2023-02-09T14:27:03.323" v="1644" actId="207"/>
          <ac:spMkLst>
            <pc:docMk/>
            <pc:sldMk cId="2839213830" sldId="308"/>
            <ac:spMk id="20" creationId="{FF65A36E-7C28-FDC0-1E3E-7EC2EBD3CE96}"/>
          </ac:spMkLst>
        </pc:spChg>
        <pc:spChg chg="add mod">
          <ac:chgData name="Antonia Kuster" userId="903f7915-1049-4481-a049-eede468e7fa2" providerId="ADAL" clId="{6B2791BC-D7EF-4ED9-BFC0-FC8ABE2A1650}" dt="2023-02-09T14:26:49.606" v="1643" actId="113"/>
          <ac:spMkLst>
            <pc:docMk/>
            <pc:sldMk cId="2839213830" sldId="308"/>
            <ac:spMk id="21" creationId="{66D2A92D-0564-6BC6-69CA-40E0493E3C73}"/>
          </ac:spMkLst>
        </pc:spChg>
        <pc:spChg chg="add mod">
          <ac:chgData name="Antonia Kuster" userId="903f7915-1049-4481-a049-eede468e7fa2" providerId="ADAL" clId="{6B2791BC-D7EF-4ED9-BFC0-FC8ABE2A1650}" dt="2023-02-09T14:26:36.868" v="1641" actId="404"/>
          <ac:spMkLst>
            <pc:docMk/>
            <pc:sldMk cId="2839213830" sldId="308"/>
            <ac:spMk id="22" creationId="{5CD4974D-5BDA-3FCE-74C0-E63CC0BC66CD}"/>
          </ac:spMkLst>
        </pc:spChg>
        <pc:spChg chg="add mod">
          <ac:chgData name="Antonia Kuster" userId="903f7915-1049-4481-a049-eede468e7fa2" providerId="ADAL" clId="{6B2791BC-D7EF-4ED9-BFC0-FC8ABE2A1650}" dt="2023-02-09T14:26:36.868" v="1641" actId="404"/>
          <ac:spMkLst>
            <pc:docMk/>
            <pc:sldMk cId="2839213830" sldId="308"/>
            <ac:spMk id="23" creationId="{28085B10-4988-CB71-6C07-6212DE41E59A}"/>
          </ac:spMkLst>
        </pc:spChg>
        <pc:spChg chg="add mod">
          <ac:chgData name="Antonia Kuster" userId="903f7915-1049-4481-a049-eede468e7fa2" providerId="ADAL" clId="{6B2791BC-D7EF-4ED9-BFC0-FC8ABE2A1650}" dt="2023-02-09T14:26:36.868" v="1641" actId="404"/>
          <ac:spMkLst>
            <pc:docMk/>
            <pc:sldMk cId="2839213830" sldId="308"/>
            <ac:spMk id="24" creationId="{94433EB5-0505-2319-F8FE-16E32D5C6FDD}"/>
          </ac:spMkLst>
        </pc:spChg>
        <pc:spChg chg="add mod">
          <ac:chgData name="Antonia Kuster" userId="903f7915-1049-4481-a049-eede468e7fa2" providerId="ADAL" clId="{6B2791BC-D7EF-4ED9-BFC0-FC8ABE2A1650}" dt="2023-02-09T14:29:34.868" v="1775" actId="1076"/>
          <ac:spMkLst>
            <pc:docMk/>
            <pc:sldMk cId="2839213830" sldId="308"/>
            <ac:spMk id="25" creationId="{F0163FC2-007D-CB47-374E-66AB6DACA74C}"/>
          </ac:spMkLst>
        </pc:spChg>
        <pc:spChg chg="add mod">
          <ac:chgData name="Antonia Kuster" userId="903f7915-1049-4481-a049-eede468e7fa2" providerId="ADAL" clId="{6B2791BC-D7EF-4ED9-BFC0-FC8ABE2A1650}" dt="2023-02-09T14:28:15.180" v="1712" actId="1076"/>
          <ac:spMkLst>
            <pc:docMk/>
            <pc:sldMk cId="2839213830" sldId="308"/>
            <ac:spMk id="26" creationId="{48492770-1C52-7161-49D9-C3B83CDDB49E}"/>
          </ac:spMkLst>
        </pc:spChg>
        <pc:spChg chg="add mod">
          <ac:chgData name="Antonia Kuster" userId="903f7915-1049-4481-a049-eede468e7fa2" providerId="ADAL" clId="{6B2791BC-D7EF-4ED9-BFC0-FC8ABE2A1650}" dt="2023-02-09T14:29:03.472" v="1748" actId="20577"/>
          <ac:spMkLst>
            <pc:docMk/>
            <pc:sldMk cId="2839213830" sldId="308"/>
            <ac:spMk id="27" creationId="{4FEB4273-91F3-669E-4BAB-FD3070DEE2D8}"/>
          </ac:spMkLst>
        </pc:spChg>
        <pc:spChg chg="add mod">
          <ac:chgData name="Antonia Kuster" userId="903f7915-1049-4481-a049-eede468e7fa2" providerId="ADAL" clId="{6B2791BC-D7EF-4ED9-BFC0-FC8ABE2A1650}" dt="2023-02-09T14:29:39.773" v="1776" actId="1076"/>
          <ac:spMkLst>
            <pc:docMk/>
            <pc:sldMk cId="2839213830" sldId="308"/>
            <ac:spMk id="28" creationId="{78ABE0D2-53CC-96D1-2B39-770AEF8B0AE0}"/>
          </ac:spMkLst>
        </pc:spChg>
        <pc:spChg chg="add mod">
          <ac:chgData name="Antonia Kuster" userId="903f7915-1049-4481-a049-eede468e7fa2" providerId="ADAL" clId="{6B2791BC-D7EF-4ED9-BFC0-FC8ABE2A1650}" dt="2023-02-09T14:30:17.476" v="1785" actId="1076"/>
          <ac:spMkLst>
            <pc:docMk/>
            <pc:sldMk cId="2839213830" sldId="308"/>
            <ac:spMk id="29" creationId="{32E607A4-E278-DE9A-506D-79CAB48C1122}"/>
          </ac:spMkLst>
        </pc:spChg>
        <pc:spChg chg="add mod">
          <ac:chgData name="Antonia Kuster" userId="903f7915-1049-4481-a049-eede468e7fa2" providerId="ADAL" clId="{6B2791BC-D7EF-4ED9-BFC0-FC8ABE2A1650}" dt="2023-02-09T14:30:47.581" v="1795" actId="5793"/>
          <ac:spMkLst>
            <pc:docMk/>
            <pc:sldMk cId="2839213830" sldId="308"/>
            <ac:spMk id="30" creationId="{9BD4D110-44C4-4EBE-6BE5-7D2BEB8DE937}"/>
          </ac:spMkLst>
        </pc:spChg>
        <pc:spChg chg="add mod">
          <ac:chgData name="Antonia Kuster" userId="903f7915-1049-4481-a049-eede468e7fa2" providerId="ADAL" clId="{6B2791BC-D7EF-4ED9-BFC0-FC8ABE2A1650}" dt="2023-02-09T14:42:57.269" v="1828" actId="1076"/>
          <ac:spMkLst>
            <pc:docMk/>
            <pc:sldMk cId="2839213830" sldId="308"/>
            <ac:spMk id="31" creationId="{9467847E-6EE6-E8AC-954F-812205D4EB20}"/>
          </ac:spMkLst>
        </pc:spChg>
        <pc:spChg chg="add del mod">
          <ac:chgData name="Antonia Kuster" userId="903f7915-1049-4481-a049-eede468e7fa2" providerId="ADAL" clId="{6B2791BC-D7EF-4ED9-BFC0-FC8ABE2A1650}" dt="2023-02-09T14:42:03.960" v="1816" actId="478"/>
          <ac:spMkLst>
            <pc:docMk/>
            <pc:sldMk cId="2839213830" sldId="308"/>
            <ac:spMk id="32" creationId="{3263ED77-69EC-B324-C421-D4EE2DFB7833}"/>
          </ac:spMkLst>
        </pc:spChg>
        <pc:spChg chg="add mod">
          <ac:chgData name="Antonia Kuster" userId="903f7915-1049-4481-a049-eede468e7fa2" providerId="ADAL" clId="{6B2791BC-D7EF-4ED9-BFC0-FC8ABE2A1650}" dt="2023-02-09T14:42:46.696" v="1826" actId="1036"/>
          <ac:spMkLst>
            <pc:docMk/>
            <pc:sldMk cId="2839213830" sldId="308"/>
            <ac:spMk id="33" creationId="{A0D5CE2A-D49A-43AC-D91B-F9CDD0CAAB4A}"/>
          </ac:spMkLst>
        </pc:spChg>
        <pc:spChg chg="add mod">
          <ac:chgData name="Antonia Kuster" userId="903f7915-1049-4481-a049-eede468e7fa2" providerId="ADAL" clId="{6B2791BC-D7EF-4ED9-BFC0-FC8ABE2A1650}" dt="2023-02-09T14:44:59.173" v="1874" actId="1076"/>
          <ac:spMkLst>
            <pc:docMk/>
            <pc:sldMk cId="2839213830" sldId="308"/>
            <ac:spMk id="34" creationId="{138ABCF8-924F-DE57-D72A-44B3145840EA}"/>
          </ac:spMkLst>
        </pc:spChg>
        <pc:picChg chg="del">
          <ac:chgData name="Antonia Kuster" userId="903f7915-1049-4481-a049-eede468e7fa2" providerId="ADAL" clId="{6B2791BC-D7EF-4ED9-BFC0-FC8ABE2A1650}" dt="2023-02-09T14:13:58.895" v="1410" actId="478"/>
          <ac:picMkLst>
            <pc:docMk/>
            <pc:sldMk cId="2839213830" sldId="308"/>
            <ac:picMk id="6" creationId="{C247A81D-B907-ABBF-4582-4608CDA1B3D6}"/>
          </ac:picMkLst>
        </pc:picChg>
        <pc:cxnChg chg="add mod">
          <ac:chgData name="Antonia Kuster" userId="903f7915-1049-4481-a049-eede468e7fa2" providerId="ADAL" clId="{6B2791BC-D7EF-4ED9-BFC0-FC8ABE2A1650}" dt="2023-02-09T14:44:30.240" v="1869" actId="14100"/>
          <ac:cxnSpMkLst>
            <pc:docMk/>
            <pc:sldMk cId="2839213830" sldId="308"/>
            <ac:cxnSpMk id="36" creationId="{165F7DF7-C210-648C-CF8A-3F5076CE0D7B}"/>
          </ac:cxnSpMkLst>
        </pc:cxnChg>
        <pc:cxnChg chg="add mod">
          <ac:chgData name="Antonia Kuster" userId="903f7915-1049-4481-a049-eede468e7fa2" providerId="ADAL" clId="{6B2791BC-D7EF-4ED9-BFC0-FC8ABE2A1650}" dt="2023-02-09T14:44:47.250" v="1872" actId="1076"/>
          <ac:cxnSpMkLst>
            <pc:docMk/>
            <pc:sldMk cId="2839213830" sldId="308"/>
            <ac:cxnSpMk id="39" creationId="{AA9E9DA1-28B9-32ED-F0E7-7E3471241705}"/>
          </ac:cxnSpMkLst>
        </pc:cxnChg>
      </pc:sldChg>
      <pc:sldChg chg="addSp modSp new mod">
        <pc:chgData name="Antonia Kuster" userId="903f7915-1049-4481-a049-eede468e7fa2" providerId="ADAL" clId="{6B2791BC-D7EF-4ED9-BFC0-FC8ABE2A1650}" dt="2023-02-09T14:47:24.932" v="1907" actId="14100"/>
        <pc:sldMkLst>
          <pc:docMk/>
          <pc:sldMk cId="990218713" sldId="309"/>
        </pc:sldMkLst>
        <pc:spChg chg="mod">
          <ac:chgData name="Antonia Kuster" userId="903f7915-1049-4481-a049-eede468e7fa2" providerId="ADAL" clId="{6B2791BC-D7EF-4ED9-BFC0-FC8ABE2A1650}" dt="2023-02-09T14:46:06.632" v="1889"/>
          <ac:spMkLst>
            <pc:docMk/>
            <pc:sldMk cId="990218713" sldId="309"/>
            <ac:spMk id="4" creationId="{E456ED0D-D248-461D-FAF7-FC4D19935566}"/>
          </ac:spMkLst>
        </pc:spChg>
        <pc:spChg chg="mod">
          <ac:chgData name="Antonia Kuster" userId="903f7915-1049-4481-a049-eede468e7fa2" providerId="ADAL" clId="{6B2791BC-D7EF-4ED9-BFC0-FC8ABE2A1650}" dt="2023-02-09T14:45:54.327" v="1886" actId="20577"/>
          <ac:spMkLst>
            <pc:docMk/>
            <pc:sldMk cId="990218713" sldId="309"/>
            <ac:spMk id="5" creationId="{DF8E0DF4-64A0-510C-C555-4FA644459F0F}"/>
          </ac:spMkLst>
        </pc:spChg>
        <pc:picChg chg="add mod">
          <ac:chgData name="Antonia Kuster" userId="903f7915-1049-4481-a049-eede468e7fa2" providerId="ADAL" clId="{6B2791BC-D7EF-4ED9-BFC0-FC8ABE2A1650}" dt="2023-02-09T14:47:24.932" v="1907" actId="14100"/>
          <ac:picMkLst>
            <pc:docMk/>
            <pc:sldMk cId="990218713" sldId="309"/>
            <ac:picMk id="6" creationId="{BBD6439F-7FA3-646A-ED95-B707D7391656}"/>
          </ac:picMkLst>
        </pc:picChg>
      </pc:sldChg>
      <pc:sldChg chg="addSp delSp modSp add mod">
        <pc:chgData name="Antonia Kuster" userId="903f7915-1049-4481-a049-eede468e7fa2" providerId="ADAL" clId="{6B2791BC-D7EF-4ED9-BFC0-FC8ABE2A1650}" dt="2023-02-10T09:26:01.586" v="3043" actId="14100"/>
        <pc:sldMkLst>
          <pc:docMk/>
          <pc:sldMk cId="2612832386" sldId="310"/>
        </pc:sldMkLst>
        <pc:spChg chg="del mod">
          <ac:chgData name="Antonia Kuster" userId="903f7915-1049-4481-a049-eede468e7fa2" providerId="ADAL" clId="{6B2791BC-D7EF-4ED9-BFC0-FC8ABE2A1650}" dt="2023-02-09T14:53:19.346" v="1971" actId="478"/>
          <ac:spMkLst>
            <pc:docMk/>
            <pc:sldMk cId="2612832386" sldId="310"/>
            <ac:spMk id="2" creationId="{B8FFF603-068C-D677-7305-F42B703CC414}"/>
          </ac:spMkLst>
        </pc:spChg>
        <pc:spChg chg="mod">
          <ac:chgData name="Antonia Kuster" userId="903f7915-1049-4481-a049-eede468e7fa2" providerId="ADAL" clId="{6B2791BC-D7EF-4ED9-BFC0-FC8ABE2A1650}" dt="2023-02-09T14:46:20.696" v="1902" actId="20577"/>
          <ac:spMkLst>
            <pc:docMk/>
            <pc:sldMk cId="2612832386" sldId="310"/>
            <ac:spMk id="5" creationId="{DF8E0DF4-64A0-510C-C555-4FA644459F0F}"/>
          </ac:spMkLst>
        </pc:spChg>
        <pc:spChg chg="add mod">
          <ac:chgData name="Antonia Kuster" userId="903f7915-1049-4481-a049-eede468e7fa2" providerId="ADAL" clId="{6B2791BC-D7EF-4ED9-BFC0-FC8ABE2A1650}" dt="2023-02-09T14:48:16.841" v="1916" actId="164"/>
          <ac:spMkLst>
            <pc:docMk/>
            <pc:sldMk cId="2612832386" sldId="310"/>
            <ac:spMk id="7" creationId="{C8A56CB0-CEEF-DDAD-77B7-DCB154B6E072}"/>
          </ac:spMkLst>
        </pc:spChg>
        <pc:spChg chg="add mod">
          <ac:chgData name="Antonia Kuster" userId="903f7915-1049-4481-a049-eede468e7fa2" providerId="ADAL" clId="{6B2791BC-D7EF-4ED9-BFC0-FC8ABE2A1650}" dt="2023-02-09T15:05:31.250" v="2085" actId="692"/>
          <ac:spMkLst>
            <pc:docMk/>
            <pc:sldMk cId="2612832386" sldId="310"/>
            <ac:spMk id="11" creationId="{2D604918-B279-7C56-59CB-12D5E9E33C87}"/>
          </ac:spMkLst>
        </pc:spChg>
        <pc:spChg chg="add mod">
          <ac:chgData name="Antonia Kuster" userId="903f7915-1049-4481-a049-eede468e7fa2" providerId="ADAL" clId="{6B2791BC-D7EF-4ED9-BFC0-FC8ABE2A1650}" dt="2023-02-09T14:53:42.870" v="1973" actId="208"/>
          <ac:spMkLst>
            <pc:docMk/>
            <pc:sldMk cId="2612832386" sldId="310"/>
            <ac:spMk id="12" creationId="{4A90DDB9-78E8-0176-FF87-E8924A32B5CA}"/>
          </ac:spMkLst>
        </pc:spChg>
        <pc:spChg chg="add mod">
          <ac:chgData name="Antonia Kuster" userId="903f7915-1049-4481-a049-eede468e7fa2" providerId="ADAL" clId="{6B2791BC-D7EF-4ED9-BFC0-FC8ABE2A1650}" dt="2023-02-09T14:53:42.870" v="1973" actId="208"/>
          <ac:spMkLst>
            <pc:docMk/>
            <pc:sldMk cId="2612832386" sldId="310"/>
            <ac:spMk id="13" creationId="{E4C6C348-578A-0A36-2401-E2E1E9B4C527}"/>
          </ac:spMkLst>
        </pc:spChg>
        <pc:spChg chg="add del mod">
          <ac:chgData name="Antonia Kuster" userId="903f7915-1049-4481-a049-eede468e7fa2" providerId="ADAL" clId="{6B2791BC-D7EF-4ED9-BFC0-FC8ABE2A1650}" dt="2023-02-09T14:54:32.914" v="1979"/>
          <ac:spMkLst>
            <pc:docMk/>
            <pc:sldMk cId="2612832386" sldId="310"/>
            <ac:spMk id="14" creationId="{C878232F-0FAC-C938-C7EE-0427DF63249F}"/>
          </ac:spMkLst>
        </pc:spChg>
        <pc:spChg chg="mod">
          <ac:chgData name="Antonia Kuster" userId="903f7915-1049-4481-a049-eede468e7fa2" providerId="ADAL" clId="{6B2791BC-D7EF-4ED9-BFC0-FC8ABE2A1650}" dt="2023-02-09T14:55:21.981" v="1988"/>
          <ac:spMkLst>
            <pc:docMk/>
            <pc:sldMk cId="2612832386" sldId="310"/>
            <ac:spMk id="20" creationId="{8248AED8-DC97-FEAB-FE27-12025E9FCCB2}"/>
          </ac:spMkLst>
        </pc:spChg>
        <pc:spChg chg="mod">
          <ac:chgData name="Antonia Kuster" userId="903f7915-1049-4481-a049-eede468e7fa2" providerId="ADAL" clId="{6B2791BC-D7EF-4ED9-BFC0-FC8ABE2A1650}" dt="2023-02-09T14:55:49.899" v="1998"/>
          <ac:spMkLst>
            <pc:docMk/>
            <pc:sldMk cId="2612832386" sldId="310"/>
            <ac:spMk id="23" creationId="{87DAB2C5-39C8-1199-19F2-DC480E69F11D}"/>
          </ac:spMkLst>
        </pc:spChg>
        <pc:spChg chg="mod">
          <ac:chgData name="Antonia Kuster" userId="903f7915-1049-4481-a049-eede468e7fa2" providerId="ADAL" clId="{6B2791BC-D7EF-4ED9-BFC0-FC8ABE2A1650}" dt="2023-02-09T14:55:59.589" v="2000"/>
          <ac:spMkLst>
            <pc:docMk/>
            <pc:sldMk cId="2612832386" sldId="310"/>
            <ac:spMk id="26" creationId="{7B155974-08EA-583C-0CA9-73286DC86D0D}"/>
          </ac:spMkLst>
        </pc:spChg>
        <pc:spChg chg="add mod">
          <ac:chgData name="Antonia Kuster" userId="903f7915-1049-4481-a049-eede468e7fa2" providerId="ADAL" clId="{6B2791BC-D7EF-4ED9-BFC0-FC8ABE2A1650}" dt="2023-02-09T14:57:03.096" v="2016"/>
          <ac:spMkLst>
            <pc:docMk/>
            <pc:sldMk cId="2612832386" sldId="310"/>
            <ac:spMk id="27" creationId="{75C4F1D2-2B5D-B2BF-7CC4-2B9ADEABF6A2}"/>
          </ac:spMkLst>
        </pc:spChg>
        <pc:spChg chg="add mod">
          <ac:chgData name="Antonia Kuster" userId="903f7915-1049-4481-a049-eede468e7fa2" providerId="ADAL" clId="{6B2791BC-D7EF-4ED9-BFC0-FC8ABE2A1650}" dt="2023-02-09T14:57:45.228" v="2028" actId="1076"/>
          <ac:spMkLst>
            <pc:docMk/>
            <pc:sldMk cId="2612832386" sldId="310"/>
            <ac:spMk id="28" creationId="{F0C75D6F-CF8C-2656-CC35-BE446421F522}"/>
          </ac:spMkLst>
        </pc:spChg>
        <pc:spChg chg="add mod">
          <ac:chgData name="Antonia Kuster" userId="903f7915-1049-4481-a049-eede468e7fa2" providerId="ADAL" clId="{6B2791BC-D7EF-4ED9-BFC0-FC8ABE2A1650}" dt="2023-02-09T14:59:24.230" v="2051" actId="164"/>
          <ac:spMkLst>
            <pc:docMk/>
            <pc:sldMk cId="2612832386" sldId="310"/>
            <ac:spMk id="29" creationId="{B2049954-BC08-9765-F5B5-A56F45245967}"/>
          </ac:spMkLst>
        </pc:spChg>
        <pc:spChg chg="add mod">
          <ac:chgData name="Antonia Kuster" userId="903f7915-1049-4481-a049-eede468e7fa2" providerId="ADAL" clId="{6B2791BC-D7EF-4ED9-BFC0-FC8ABE2A1650}" dt="2023-02-09T14:59:24.230" v="2051" actId="164"/>
          <ac:spMkLst>
            <pc:docMk/>
            <pc:sldMk cId="2612832386" sldId="310"/>
            <ac:spMk id="30" creationId="{09A437C4-8827-405B-80B3-B7F804BAD140}"/>
          </ac:spMkLst>
        </pc:spChg>
        <pc:spChg chg="mod">
          <ac:chgData name="Antonia Kuster" userId="903f7915-1049-4481-a049-eede468e7fa2" providerId="ADAL" clId="{6B2791BC-D7EF-4ED9-BFC0-FC8ABE2A1650}" dt="2023-02-09T14:59:28.351" v="2052"/>
          <ac:spMkLst>
            <pc:docMk/>
            <pc:sldMk cId="2612832386" sldId="310"/>
            <ac:spMk id="35" creationId="{06E9E6AF-5566-DCF1-E125-D444CBFC9ED3}"/>
          </ac:spMkLst>
        </pc:spChg>
        <pc:spChg chg="mod">
          <ac:chgData name="Antonia Kuster" userId="903f7915-1049-4481-a049-eede468e7fa2" providerId="ADAL" clId="{6B2791BC-D7EF-4ED9-BFC0-FC8ABE2A1650}" dt="2023-02-09T14:59:28.351" v="2052"/>
          <ac:spMkLst>
            <pc:docMk/>
            <pc:sldMk cId="2612832386" sldId="310"/>
            <ac:spMk id="36" creationId="{AF0A9DB2-E865-E7C7-BCAB-70695B71BB28}"/>
          </ac:spMkLst>
        </pc:spChg>
        <pc:spChg chg="mod">
          <ac:chgData name="Antonia Kuster" userId="903f7915-1049-4481-a049-eede468e7fa2" providerId="ADAL" clId="{6B2791BC-D7EF-4ED9-BFC0-FC8ABE2A1650}" dt="2023-02-09T14:59:28.351" v="2052"/>
          <ac:spMkLst>
            <pc:docMk/>
            <pc:sldMk cId="2612832386" sldId="310"/>
            <ac:spMk id="38" creationId="{3C1539E0-5DCD-0A83-69E5-1933A15D76DF}"/>
          </ac:spMkLst>
        </pc:spChg>
        <pc:spChg chg="mod">
          <ac:chgData name="Antonia Kuster" userId="903f7915-1049-4481-a049-eede468e7fa2" providerId="ADAL" clId="{6B2791BC-D7EF-4ED9-BFC0-FC8ABE2A1650}" dt="2023-02-09T14:59:35.177" v="2054"/>
          <ac:spMkLst>
            <pc:docMk/>
            <pc:sldMk cId="2612832386" sldId="310"/>
            <ac:spMk id="42" creationId="{F62D56B3-CDFE-C0DC-36ED-C246870D063B}"/>
          </ac:spMkLst>
        </pc:spChg>
        <pc:spChg chg="mod">
          <ac:chgData name="Antonia Kuster" userId="903f7915-1049-4481-a049-eede468e7fa2" providerId="ADAL" clId="{6B2791BC-D7EF-4ED9-BFC0-FC8ABE2A1650}" dt="2023-02-09T14:59:35.177" v="2054"/>
          <ac:spMkLst>
            <pc:docMk/>
            <pc:sldMk cId="2612832386" sldId="310"/>
            <ac:spMk id="43" creationId="{3157590B-2BED-F05C-1024-DA1DC83EA7F3}"/>
          </ac:spMkLst>
        </pc:spChg>
        <pc:spChg chg="mod">
          <ac:chgData name="Antonia Kuster" userId="903f7915-1049-4481-a049-eede468e7fa2" providerId="ADAL" clId="{6B2791BC-D7EF-4ED9-BFC0-FC8ABE2A1650}" dt="2023-02-09T14:59:35.177" v="2054"/>
          <ac:spMkLst>
            <pc:docMk/>
            <pc:sldMk cId="2612832386" sldId="310"/>
            <ac:spMk id="45" creationId="{16CE06E5-132F-0CED-58FB-FA3941B3778E}"/>
          </ac:spMkLst>
        </pc:spChg>
        <pc:spChg chg="add del">
          <ac:chgData name="Antonia Kuster" userId="903f7915-1049-4481-a049-eede468e7fa2" providerId="ADAL" clId="{6B2791BC-D7EF-4ED9-BFC0-FC8ABE2A1650}" dt="2023-02-09T15:00:26.263" v="2057" actId="478"/>
          <ac:spMkLst>
            <pc:docMk/>
            <pc:sldMk cId="2612832386" sldId="310"/>
            <ac:spMk id="46" creationId="{70750572-E4D6-FF67-C719-5C54BA72F7E4}"/>
          </ac:spMkLst>
        </pc:spChg>
        <pc:spChg chg="add del mod">
          <ac:chgData name="Antonia Kuster" userId="903f7915-1049-4481-a049-eede468e7fa2" providerId="ADAL" clId="{6B2791BC-D7EF-4ED9-BFC0-FC8ABE2A1650}" dt="2023-02-09T15:03:18.288" v="2067" actId="478"/>
          <ac:spMkLst>
            <pc:docMk/>
            <pc:sldMk cId="2612832386" sldId="310"/>
            <ac:spMk id="47" creationId="{2070F612-29FC-4A9F-9A26-136F5C4F072E}"/>
          </ac:spMkLst>
        </pc:spChg>
        <pc:grpChg chg="add mod">
          <ac:chgData name="Antonia Kuster" userId="903f7915-1049-4481-a049-eede468e7fa2" providerId="ADAL" clId="{6B2791BC-D7EF-4ED9-BFC0-FC8ABE2A1650}" dt="2023-02-09T14:58:18.063" v="2031" actId="1076"/>
          <ac:grpSpMkLst>
            <pc:docMk/>
            <pc:sldMk cId="2612832386" sldId="310"/>
            <ac:grpSpMk id="8" creationId="{B754399A-9CAB-3B09-8715-7AA5CC57989F}"/>
          </ac:grpSpMkLst>
        </pc:grpChg>
        <pc:grpChg chg="add mod">
          <ac:chgData name="Antonia Kuster" userId="903f7915-1049-4481-a049-eede468e7fa2" providerId="ADAL" clId="{6B2791BC-D7EF-4ED9-BFC0-FC8ABE2A1650}" dt="2023-02-09T14:59:24.230" v="2051" actId="164"/>
          <ac:grpSpMkLst>
            <pc:docMk/>
            <pc:sldMk cId="2612832386" sldId="310"/>
            <ac:grpSpMk id="18" creationId="{3DA13B5B-A22F-B47F-81DD-9828048E760A}"/>
          </ac:grpSpMkLst>
        </pc:grpChg>
        <pc:grpChg chg="add del mod">
          <ac:chgData name="Antonia Kuster" userId="903f7915-1049-4481-a049-eede468e7fa2" providerId="ADAL" clId="{6B2791BC-D7EF-4ED9-BFC0-FC8ABE2A1650}" dt="2023-02-09T14:59:13.246" v="2046" actId="478"/>
          <ac:grpSpMkLst>
            <pc:docMk/>
            <pc:sldMk cId="2612832386" sldId="310"/>
            <ac:grpSpMk id="21" creationId="{0D8990B1-A850-2872-2260-2ADCB9ACFC17}"/>
          </ac:grpSpMkLst>
        </pc:grpChg>
        <pc:grpChg chg="add del mod">
          <ac:chgData name="Antonia Kuster" userId="903f7915-1049-4481-a049-eede468e7fa2" providerId="ADAL" clId="{6B2791BC-D7EF-4ED9-BFC0-FC8ABE2A1650}" dt="2023-02-09T14:59:14.429" v="2048" actId="478"/>
          <ac:grpSpMkLst>
            <pc:docMk/>
            <pc:sldMk cId="2612832386" sldId="310"/>
            <ac:grpSpMk id="24" creationId="{C6C7032A-CF24-4DFE-500C-3B05FF08D033}"/>
          </ac:grpSpMkLst>
        </pc:grpChg>
        <pc:grpChg chg="add mod">
          <ac:chgData name="Antonia Kuster" userId="903f7915-1049-4481-a049-eede468e7fa2" providerId="ADAL" clId="{6B2791BC-D7EF-4ED9-BFC0-FC8ABE2A1650}" dt="2023-02-09T14:59:24.230" v="2051" actId="164"/>
          <ac:grpSpMkLst>
            <pc:docMk/>
            <pc:sldMk cId="2612832386" sldId="310"/>
            <ac:grpSpMk id="31" creationId="{E39E3B23-E1C3-C68F-C14D-B85D83215D9E}"/>
          </ac:grpSpMkLst>
        </pc:grpChg>
        <pc:grpChg chg="add mod">
          <ac:chgData name="Antonia Kuster" userId="903f7915-1049-4481-a049-eede468e7fa2" providerId="ADAL" clId="{6B2791BC-D7EF-4ED9-BFC0-FC8ABE2A1650}" dt="2023-02-09T14:59:33.836" v="2053" actId="1076"/>
          <ac:grpSpMkLst>
            <pc:docMk/>
            <pc:sldMk cId="2612832386" sldId="310"/>
            <ac:grpSpMk id="32" creationId="{60A93C55-4893-343E-B6BE-A177DC3299E7}"/>
          </ac:grpSpMkLst>
        </pc:grpChg>
        <pc:grpChg chg="mod">
          <ac:chgData name="Antonia Kuster" userId="903f7915-1049-4481-a049-eede468e7fa2" providerId="ADAL" clId="{6B2791BC-D7EF-4ED9-BFC0-FC8ABE2A1650}" dt="2023-02-09T14:59:28.351" v="2052"/>
          <ac:grpSpMkLst>
            <pc:docMk/>
            <pc:sldMk cId="2612832386" sldId="310"/>
            <ac:grpSpMk id="34" creationId="{4857E650-3933-6C43-3745-C20E581E082A}"/>
          </ac:grpSpMkLst>
        </pc:grpChg>
        <pc:grpChg chg="add mod">
          <ac:chgData name="Antonia Kuster" userId="903f7915-1049-4481-a049-eede468e7fa2" providerId="ADAL" clId="{6B2791BC-D7EF-4ED9-BFC0-FC8ABE2A1650}" dt="2023-02-09T14:59:41.632" v="2055" actId="1076"/>
          <ac:grpSpMkLst>
            <pc:docMk/>
            <pc:sldMk cId="2612832386" sldId="310"/>
            <ac:grpSpMk id="39" creationId="{64215656-2A01-04AB-57BD-140002169B36}"/>
          </ac:grpSpMkLst>
        </pc:grpChg>
        <pc:grpChg chg="mod">
          <ac:chgData name="Antonia Kuster" userId="903f7915-1049-4481-a049-eede468e7fa2" providerId="ADAL" clId="{6B2791BC-D7EF-4ED9-BFC0-FC8ABE2A1650}" dt="2023-02-09T14:59:35.177" v="2054"/>
          <ac:grpSpMkLst>
            <pc:docMk/>
            <pc:sldMk cId="2612832386" sldId="310"/>
            <ac:grpSpMk id="41" creationId="{A4A136F3-E552-2867-F05F-7AD99E1078D8}"/>
          </ac:grpSpMkLst>
        </pc:grpChg>
        <pc:picChg chg="add mod modCrop">
          <ac:chgData name="Antonia Kuster" userId="903f7915-1049-4481-a049-eede468e7fa2" providerId="ADAL" clId="{6B2791BC-D7EF-4ED9-BFC0-FC8ABE2A1650}" dt="2023-02-09T14:48:16.841" v="1916" actId="164"/>
          <ac:picMkLst>
            <pc:docMk/>
            <pc:sldMk cId="2612832386" sldId="310"/>
            <ac:picMk id="6" creationId="{3DE7F186-44D2-6525-1F55-32F59DBC5068}"/>
          </ac:picMkLst>
        </pc:picChg>
        <pc:picChg chg="add mod">
          <ac:chgData name="Antonia Kuster" userId="903f7915-1049-4481-a049-eede468e7fa2" providerId="ADAL" clId="{6B2791BC-D7EF-4ED9-BFC0-FC8ABE2A1650}" dt="2023-02-09T14:57:10.572" v="2018" actId="1076"/>
          <ac:picMkLst>
            <pc:docMk/>
            <pc:sldMk cId="2612832386" sldId="310"/>
            <ac:picMk id="10" creationId="{EE2FD4C9-F8C4-012E-3F8D-F453C1D17E87}"/>
          </ac:picMkLst>
        </pc:picChg>
        <pc:picChg chg="add mod">
          <ac:chgData name="Antonia Kuster" userId="903f7915-1049-4481-a049-eede468e7fa2" providerId="ADAL" clId="{6B2791BC-D7EF-4ED9-BFC0-FC8ABE2A1650}" dt="2023-02-09T14:59:24.230" v="2051" actId="164"/>
          <ac:picMkLst>
            <pc:docMk/>
            <pc:sldMk cId="2612832386" sldId="310"/>
            <ac:picMk id="15" creationId="{2E49D205-A5D9-E939-200B-8BE22A59910D}"/>
          </ac:picMkLst>
        </pc:picChg>
        <pc:picChg chg="add del mod">
          <ac:chgData name="Antonia Kuster" userId="903f7915-1049-4481-a049-eede468e7fa2" providerId="ADAL" clId="{6B2791BC-D7EF-4ED9-BFC0-FC8ABE2A1650}" dt="2023-02-09T14:59:12.750" v="2045" actId="478"/>
          <ac:picMkLst>
            <pc:docMk/>
            <pc:sldMk cId="2612832386" sldId="310"/>
            <ac:picMk id="16" creationId="{1BFA45AA-D31C-E6DB-A608-9EF60C916A40}"/>
          </ac:picMkLst>
        </pc:picChg>
        <pc:picChg chg="add del mod">
          <ac:chgData name="Antonia Kuster" userId="903f7915-1049-4481-a049-eede468e7fa2" providerId="ADAL" clId="{6B2791BC-D7EF-4ED9-BFC0-FC8ABE2A1650}" dt="2023-02-09T14:59:13.974" v="2047" actId="478"/>
          <ac:picMkLst>
            <pc:docMk/>
            <pc:sldMk cId="2612832386" sldId="310"/>
            <ac:picMk id="17" creationId="{A884800B-DF23-C8C0-9761-AD2C92ECFF82}"/>
          </ac:picMkLst>
        </pc:picChg>
        <pc:picChg chg="mod">
          <ac:chgData name="Antonia Kuster" userId="903f7915-1049-4481-a049-eede468e7fa2" providerId="ADAL" clId="{6B2791BC-D7EF-4ED9-BFC0-FC8ABE2A1650}" dt="2023-02-09T14:55:21.981" v="1988"/>
          <ac:picMkLst>
            <pc:docMk/>
            <pc:sldMk cId="2612832386" sldId="310"/>
            <ac:picMk id="19" creationId="{850E6F08-5C1E-3634-6732-326B662B06A9}"/>
          </ac:picMkLst>
        </pc:picChg>
        <pc:picChg chg="mod">
          <ac:chgData name="Antonia Kuster" userId="903f7915-1049-4481-a049-eede468e7fa2" providerId="ADAL" clId="{6B2791BC-D7EF-4ED9-BFC0-FC8ABE2A1650}" dt="2023-02-09T14:55:49.899" v="1998"/>
          <ac:picMkLst>
            <pc:docMk/>
            <pc:sldMk cId="2612832386" sldId="310"/>
            <ac:picMk id="22" creationId="{DEA558DF-900D-4266-630D-A5FC4BC2917F}"/>
          </ac:picMkLst>
        </pc:picChg>
        <pc:picChg chg="mod">
          <ac:chgData name="Antonia Kuster" userId="903f7915-1049-4481-a049-eede468e7fa2" providerId="ADAL" clId="{6B2791BC-D7EF-4ED9-BFC0-FC8ABE2A1650}" dt="2023-02-09T14:55:59.589" v="2000"/>
          <ac:picMkLst>
            <pc:docMk/>
            <pc:sldMk cId="2612832386" sldId="310"/>
            <ac:picMk id="25" creationId="{B867A852-00F0-01FB-27CD-EC9D84118088}"/>
          </ac:picMkLst>
        </pc:picChg>
        <pc:picChg chg="mod">
          <ac:chgData name="Antonia Kuster" userId="903f7915-1049-4481-a049-eede468e7fa2" providerId="ADAL" clId="{6B2791BC-D7EF-4ED9-BFC0-FC8ABE2A1650}" dt="2023-02-09T14:59:28.351" v="2052"/>
          <ac:picMkLst>
            <pc:docMk/>
            <pc:sldMk cId="2612832386" sldId="310"/>
            <ac:picMk id="33" creationId="{6B5F2DF3-B83B-BB32-6B1D-64EFEFCAE672}"/>
          </ac:picMkLst>
        </pc:picChg>
        <pc:picChg chg="mod">
          <ac:chgData name="Antonia Kuster" userId="903f7915-1049-4481-a049-eede468e7fa2" providerId="ADAL" clId="{6B2791BC-D7EF-4ED9-BFC0-FC8ABE2A1650}" dt="2023-02-09T14:59:28.351" v="2052"/>
          <ac:picMkLst>
            <pc:docMk/>
            <pc:sldMk cId="2612832386" sldId="310"/>
            <ac:picMk id="37" creationId="{903E57C9-2484-F349-BCFA-AF9F601AFCB6}"/>
          </ac:picMkLst>
        </pc:picChg>
        <pc:picChg chg="mod">
          <ac:chgData name="Antonia Kuster" userId="903f7915-1049-4481-a049-eede468e7fa2" providerId="ADAL" clId="{6B2791BC-D7EF-4ED9-BFC0-FC8ABE2A1650}" dt="2023-02-09T14:59:35.177" v="2054"/>
          <ac:picMkLst>
            <pc:docMk/>
            <pc:sldMk cId="2612832386" sldId="310"/>
            <ac:picMk id="40" creationId="{1D8892FB-6680-A16D-6DCD-ECA885829A61}"/>
          </ac:picMkLst>
        </pc:picChg>
        <pc:picChg chg="mod">
          <ac:chgData name="Antonia Kuster" userId="903f7915-1049-4481-a049-eede468e7fa2" providerId="ADAL" clId="{6B2791BC-D7EF-4ED9-BFC0-FC8ABE2A1650}" dt="2023-02-09T14:59:35.177" v="2054"/>
          <ac:picMkLst>
            <pc:docMk/>
            <pc:sldMk cId="2612832386" sldId="310"/>
            <ac:picMk id="44" creationId="{C77348EF-79A8-FF0D-30F7-1EED0A72A074}"/>
          </ac:picMkLst>
        </pc:picChg>
        <pc:cxnChg chg="add mod">
          <ac:chgData name="Antonia Kuster" userId="903f7915-1049-4481-a049-eede468e7fa2" providerId="ADAL" clId="{6B2791BC-D7EF-4ED9-BFC0-FC8ABE2A1650}" dt="2023-02-09T15:04:20.170" v="2071" actId="1582"/>
          <ac:cxnSpMkLst>
            <pc:docMk/>
            <pc:sldMk cId="2612832386" sldId="310"/>
            <ac:cxnSpMk id="49" creationId="{F8BF7316-B230-6125-1623-178133E389AE}"/>
          </ac:cxnSpMkLst>
        </pc:cxnChg>
        <pc:cxnChg chg="add mod">
          <ac:chgData name="Antonia Kuster" userId="903f7915-1049-4481-a049-eede468e7fa2" providerId="ADAL" clId="{6B2791BC-D7EF-4ED9-BFC0-FC8ABE2A1650}" dt="2023-02-09T15:06:03.608" v="2088" actId="14100"/>
          <ac:cxnSpMkLst>
            <pc:docMk/>
            <pc:sldMk cId="2612832386" sldId="310"/>
            <ac:cxnSpMk id="52" creationId="{CE4CC7B4-97DC-3DFD-7027-7145B77366F4}"/>
          </ac:cxnSpMkLst>
        </pc:cxnChg>
        <pc:cxnChg chg="add mod">
          <ac:chgData name="Antonia Kuster" userId="903f7915-1049-4481-a049-eede468e7fa2" providerId="ADAL" clId="{6B2791BC-D7EF-4ED9-BFC0-FC8ABE2A1650}" dt="2023-02-10T09:26:01.586" v="3043" actId="14100"/>
          <ac:cxnSpMkLst>
            <pc:docMk/>
            <pc:sldMk cId="2612832386" sldId="310"/>
            <ac:cxnSpMk id="55" creationId="{FE92D6F0-67CC-B394-A82D-4242C2298267}"/>
          </ac:cxnSpMkLst>
        </pc:cxnChg>
      </pc:sldChg>
      <pc:sldChg chg="addSp delSp modSp add mod ord">
        <pc:chgData name="Antonia Kuster" userId="903f7915-1049-4481-a049-eede468e7fa2" providerId="ADAL" clId="{6B2791BC-D7EF-4ED9-BFC0-FC8ABE2A1650}" dt="2023-02-09T15:12:32.819" v="2098"/>
        <pc:sldMkLst>
          <pc:docMk/>
          <pc:sldMk cId="1391444271" sldId="311"/>
        </pc:sldMkLst>
        <pc:spChg chg="mod">
          <ac:chgData name="Antonia Kuster" userId="903f7915-1049-4481-a049-eede468e7fa2" providerId="ADAL" clId="{6B2791BC-D7EF-4ED9-BFC0-FC8ABE2A1650}" dt="2023-02-09T15:12:32.819" v="2098"/>
          <ac:spMkLst>
            <pc:docMk/>
            <pc:sldMk cId="1391444271" sldId="311"/>
            <ac:spMk id="4" creationId="{E456ED0D-D248-461D-FAF7-FC4D19935566}"/>
          </ac:spMkLst>
        </pc:spChg>
        <pc:picChg chg="del">
          <ac:chgData name="Antonia Kuster" userId="903f7915-1049-4481-a049-eede468e7fa2" providerId="ADAL" clId="{6B2791BC-D7EF-4ED9-BFC0-FC8ABE2A1650}" dt="2023-02-09T15:12:11.356" v="2092" actId="478"/>
          <ac:picMkLst>
            <pc:docMk/>
            <pc:sldMk cId="1391444271" sldId="311"/>
            <ac:picMk id="6" creationId="{BBD6439F-7FA3-646A-ED95-B707D7391656}"/>
          </ac:picMkLst>
        </pc:picChg>
        <pc:picChg chg="add mod">
          <ac:chgData name="Antonia Kuster" userId="903f7915-1049-4481-a049-eede468e7fa2" providerId="ADAL" clId="{6B2791BC-D7EF-4ED9-BFC0-FC8ABE2A1650}" dt="2023-02-09T15:12:17.289" v="2095" actId="1076"/>
          <ac:picMkLst>
            <pc:docMk/>
            <pc:sldMk cId="1391444271" sldId="311"/>
            <ac:picMk id="7" creationId="{E5C03E79-FBFC-A92D-9622-C4329DA9D3A9}"/>
          </ac:picMkLst>
        </pc:picChg>
      </pc:sldChg>
      <pc:sldChg chg="addSp delSp modSp new mod">
        <pc:chgData name="Antonia Kuster" userId="903f7915-1049-4481-a049-eede468e7fa2" providerId="ADAL" clId="{6B2791BC-D7EF-4ED9-BFC0-FC8ABE2A1650}" dt="2023-02-09T15:25:44.865" v="2280" actId="2711"/>
        <pc:sldMkLst>
          <pc:docMk/>
          <pc:sldMk cId="3014255380" sldId="312"/>
        </pc:sldMkLst>
        <pc:spChg chg="del">
          <ac:chgData name="Antonia Kuster" userId="903f7915-1049-4481-a049-eede468e7fa2" providerId="ADAL" clId="{6B2791BC-D7EF-4ED9-BFC0-FC8ABE2A1650}" dt="2023-02-09T15:16:42.041" v="2171" actId="478"/>
          <ac:spMkLst>
            <pc:docMk/>
            <pc:sldMk cId="3014255380" sldId="312"/>
            <ac:spMk id="2" creationId="{3BC6CC16-07C0-7041-8FEC-B1B4A70F6860}"/>
          </ac:spMkLst>
        </pc:spChg>
        <pc:spChg chg="mod">
          <ac:chgData name="Antonia Kuster" userId="903f7915-1049-4481-a049-eede468e7fa2" providerId="ADAL" clId="{6B2791BC-D7EF-4ED9-BFC0-FC8ABE2A1650}" dt="2023-02-09T15:12:48.405" v="2102"/>
          <ac:spMkLst>
            <pc:docMk/>
            <pc:sldMk cId="3014255380" sldId="312"/>
            <ac:spMk id="4" creationId="{92B14D7B-4316-A125-5F1C-E09599F1ACF4}"/>
          </ac:spMkLst>
        </pc:spChg>
        <pc:spChg chg="mod">
          <ac:chgData name="Antonia Kuster" userId="903f7915-1049-4481-a049-eede468e7fa2" providerId="ADAL" clId="{6B2791BC-D7EF-4ED9-BFC0-FC8ABE2A1650}" dt="2023-02-09T15:12:53.036" v="2113" actId="20577"/>
          <ac:spMkLst>
            <pc:docMk/>
            <pc:sldMk cId="3014255380" sldId="312"/>
            <ac:spMk id="5" creationId="{3DC0ABEC-DE6D-8B62-61DB-538982F08070}"/>
          </ac:spMkLst>
        </pc:spChg>
        <pc:spChg chg="add mod">
          <ac:chgData name="Antonia Kuster" userId="903f7915-1049-4481-a049-eede468e7fa2" providerId="ADAL" clId="{6B2791BC-D7EF-4ED9-BFC0-FC8ABE2A1650}" dt="2023-02-09T15:17:06.014" v="2173" actId="14100"/>
          <ac:spMkLst>
            <pc:docMk/>
            <pc:sldMk cId="3014255380" sldId="312"/>
            <ac:spMk id="6" creationId="{616735A2-E094-8E4E-E7B6-F4C0D813787E}"/>
          </ac:spMkLst>
        </pc:spChg>
        <pc:spChg chg="add mod">
          <ac:chgData name="Antonia Kuster" userId="903f7915-1049-4481-a049-eede468e7fa2" providerId="ADAL" clId="{6B2791BC-D7EF-4ED9-BFC0-FC8ABE2A1650}" dt="2023-02-09T15:25:44.865" v="2280" actId="2711"/>
          <ac:spMkLst>
            <pc:docMk/>
            <pc:sldMk cId="3014255380" sldId="312"/>
            <ac:spMk id="7" creationId="{B4F36D77-0E5F-6585-D784-D2A608B68EA7}"/>
          </ac:spMkLst>
        </pc:spChg>
        <pc:spChg chg="add mod">
          <ac:chgData name="Antonia Kuster" userId="903f7915-1049-4481-a049-eede468e7fa2" providerId="ADAL" clId="{6B2791BC-D7EF-4ED9-BFC0-FC8ABE2A1650}" dt="2023-02-09T15:25:44.865" v="2280" actId="2711"/>
          <ac:spMkLst>
            <pc:docMk/>
            <pc:sldMk cId="3014255380" sldId="312"/>
            <ac:spMk id="8" creationId="{94EB4983-4989-5CE6-385F-DE0DA7EC3B73}"/>
          </ac:spMkLst>
        </pc:spChg>
        <pc:spChg chg="add mod">
          <ac:chgData name="Antonia Kuster" userId="903f7915-1049-4481-a049-eede468e7fa2" providerId="ADAL" clId="{6B2791BC-D7EF-4ED9-BFC0-FC8ABE2A1650}" dt="2023-02-09T15:25:44.865" v="2280" actId="2711"/>
          <ac:spMkLst>
            <pc:docMk/>
            <pc:sldMk cId="3014255380" sldId="312"/>
            <ac:spMk id="9" creationId="{99383F43-B24E-14E9-C316-687536AB9A79}"/>
          </ac:spMkLst>
        </pc:spChg>
        <pc:spChg chg="add mod">
          <ac:chgData name="Antonia Kuster" userId="903f7915-1049-4481-a049-eede468e7fa2" providerId="ADAL" clId="{6B2791BC-D7EF-4ED9-BFC0-FC8ABE2A1650}" dt="2023-02-09T15:25:44.865" v="2280" actId="2711"/>
          <ac:spMkLst>
            <pc:docMk/>
            <pc:sldMk cId="3014255380" sldId="312"/>
            <ac:spMk id="10" creationId="{8654D8EF-FA89-1862-14CE-1CB6F189C8E5}"/>
          </ac:spMkLst>
        </pc:spChg>
        <pc:spChg chg="add mod">
          <ac:chgData name="Antonia Kuster" userId="903f7915-1049-4481-a049-eede468e7fa2" providerId="ADAL" clId="{6B2791BC-D7EF-4ED9-BFC0-FC8ABE2A1650}" dt="2023-02-09T15:25:44.865" v="2280" actId="2711"/>
          <ac:spMkLst>
            <pc:docMk/>
            <pc:sldMk cId="3014255380" sldId="312"/>
            <ac:spMk id="11" creationId="{1C124D68-2D34-37B7-73D9-197A67C4CB7C}"/>
          </ac:spMkLst>
        </pc:spChg>
        <pc:spChg chg="add mod">
          <ac:chgData name="Antonia Kuster" userId="903f7915-1049-4481-a049-eede468e7fa2" providerId="ADAL" clId="{6B2791BC-D7EF-4ED9-BFC0-FC8ABE2A1650}" dt="2023-02-09T15:25:44.865" v="2280" actId="2711"/>
          <ac:spMkLst>
            <pc:docMk/>
            <pc:sldMk cId="3014255380" sldId="312"/>
            <ac:spMk id="12" creationId="{22490294-7C3F-F3D6-2DD8-37A16CF3BD5C}"/>
          </ac:spMkLst>
        </pc:spChg>
        <pc:spChg chg="add mod">
          <ac:chgData name="Antonia Kuster" userId="903f7915-1049-4481-a049-eede468e7fa2" providerId="ADAL" clId="{6B2791BC-D7EF-4ED9-BFC0-FC8ABE2A1650}" dt="2023-02-09T15:25:44.865" v="2280" actId="2711"/>
          <ac:spMkLst>
            <pc:docMk/>
            <pc:sldMk cId="3014255380" sldId="312"/>
            <ac:spMk id="13" creationId="{FA073CC0-01B7-0D6D-C99C-5C4FC2FC6BDD}"/>
          </ac:spMkLst>
        </pc:spChg>
        <pc:spChg chg="add mod">
          <ac:chgData name="Antonia Kuster" userId="903f7915-1049-4481-a049-eede468e7fa2" providerId="ADAL" clId="{6B2791BC-D7EF-4ED9-BFC0-FC8ABE2A1650}" dt="2023-02-09T15:25:44.865" v="2280" actId="2711"/>
          <ac:spMkLst>
            <pc:docMk/>
            <pc:sldMk cId="3014255380" sldId="312"/>
            <ac:spMk id="14" creationId="{5B36076D-44F3-EA69-A95E-D4B88CB97878}"/>
          </ac:spMkLst>
        </pc:spChg>
        <pc:spChg chg="add mod">
          <ac:chgData name="Antonia Kuster" userId="903f7915-1049-4481-a049-eede468e7fa2" providerId="ADAL" clId="{6B2791BC-D7EF-4ED9-BFC0-FC8ABE2A1650}" dt="2023-02-09T15:25:44.865" v="2280" actId="2711"/>
          <ac:spMkLst>
            <pc:docMk/>
            <pc:sldMk cId="3014255380" sldId="312"/>
            <ac:spMk id="15" creationId="{06ACE4DE-5764-5570-7B8B-4F5FABBB3195}"/>
          </ac:spMkLst>
        </pc:spChg>
        <pc:spChg chg="add mod">
          <ac:chgData name="Antonia Kuster" userId="903f7915-1049-4481-a049-eede468e7fa2" providerId="ADAL" clId="{6B2791BC-D7EF-4ED9-BFC0-FC8ABE2A1650}" dt="2023-02-09T15:25:44.865" v="2280" actId="2711"/>
          <ac:spMkLst>
            <pc:docMk/>
            <pc:sldMk cId="3014255380" sldId="312"/>
            <ac:spMk id="16" creationId="{613A372C-F883-DE44-FFC1-846480AD2311}"/>
          </ac:spMkLst>
        </pc:spChg>
        <pc:spChg chg="add mod">
          <ac:chgData name="Antonia Kuster" userId="903f7915-1049-4481-a049-eede468e7fa2" providerId="ADAL" clId="{6B2791BC-D7EF-4ED9-BFC0-FC8ABE2A1650}" dt="2023-02-09T15:25:44.865" v="2280" actId="2711"/>
          <ac:spMkLst>
            <pc:docMk/>
            <pc:sldMk cId="3014255380" sldId="312"/>
            <ac:spMk id="17" creationId="{7C53F504-C1EB-3D64-D7CC-1D4D1705B2E4}"/>
          </ac:spMkLst>
        </pc:spChg>
        <pc:spChg chg="add mod">
          <ac:chgData name="Antonia Kuster" userId="903f7915-1049-4481-a049-eede468e7fa2" providerId="ADAL" clId="{6B2791BC-D7EF-4ED9-BFC0-FC8ABE2A1650}" dt="2023-02-09T15:25:44.865" v="2280" actId="2711"/>
          <ac:spMkLst>
            <pc:docMk/>
            <pc:sldMk cId="3014255380" sldId="312"/>
            <ac:spMk id="18" creationId="{D4C82C25-D29F-F88D-E170-2636BE7FB3DC}"/>
          </ac:spMkLst>
        </pc:spChg>
        <pc:spChg chg="add mod">
          <ac:chgData name="Antonia Kuster" userId="903f7915-1049-4481-a049-eede468e7fa2" providerId="ADAL" clId="{6B2791BC-D7EF-4ED9-BFC0-FC8ABE2A1650}" dt="2023-02-09T15:25:44.865" v="2280" actId="2711"/>
          <ac:spMkLst>
            <pc:docMk/>
            <pc:sldMk cId="3014255380" sldId="312"/>
            <ac:spMk id="19" creationId="{EDF73556-6B44-197D-BC28-FC2D98604104}"/>
          </ac:spMkLst>
        </pc:spChg>
        <pc:spChg chg="add mod">
          <ac:chgData name="Antonia Kuster" userId="903f7915-1049-4481-a049-eede468e7fa2" providerId="ADAL" clId="{6B2791BC-D7EF-4ED9-BFC0-FC8ABE2A1650}" dt="2023-02-09T15:25:44.865" v="2280" actId="2711"/>
          <ac:spMkLst>
            <pc:docMk/>
            <pc:sldMk cId="3014255380" sldId="312"/>
            <ac:spMk id="20" creationId="{E531660A-01DA-EADC-2A0A-598B304E0B8F}"/>
          </ac:spMkLst>
        </pc:spChg>
        <pc:spChg chg="add mod">
          <ac:chgData name="Antonia Kuster" userId="903f7915-1049-4481-a049-eede468e7fa2" providerId="ADAL" clId="{6B2791BC-D7EF-4ED9-BFC0-FC8ABE2A1650}" dt="2023-02-09T15:25:44.865" v="2280" actId="2711"/>
          <ac:spMkLst>
            <pc:docMk/>
            <pc:sldMk cId="3014255380" sldId="312"/>
            <ac:spMk id="21" creationId="{9C45A31B-A2B0-4582-DC1D-74F9BD54A625}"/>
          </ac:spMkLst>
        </pc:spChg>
      </pc:sldChg>
      <pc:sldChg chg="addSp modSp new mod">
        <pc:chgData name="Antonia Kuster" userId="903f7915-1049-4481-a049-eede468e7fa2" providerId="ADAL" clId="{6B2791BC-D7EF-4ED9-BFC0-FC8ABE2A1650}" dt="2023-02-10T09:27:58.946" v="3070"/>
        <pc:sldMkLst>
          <pc:docMk/>
          <pc:sldMk cId="468133171" sldId="313"/>
        </pc:sldMkLst>
        <pc:spChg chg="mod">
          <ac:chgData name="Antonia Kuster" userId="903f7915-1049-4481-a049-eede468e7fa2" providerId="ADAL" clId="{6B2791BC-D7EF-4ED9-BFC0-FC8ABE2A1650}" dt="2023-02-10T09:27:58.946" v="3070"/>
          <ac:spMkLst>
            <pc:docMk/>
            <pc:sldMk cId="468133171" sldId="313"/>
            <ac:spMk id="4" creationId="{7F67E5BF-E0DB-EDC3-2055-33B6927600F6}"/>
          </ac:spMkLst>
        </pc:spChg>
        <pc:spChg chg="mod">
          <ac:chgData name="Antonia Kuster" userId="903f7915-1049-4481-a049-eede468e7fa2" providerId="ADAL" clId="{6B2791BC-D7EF-4ED9-BFC0-FC8ABE2A1650}" dt="2023-02-10T09:27:49.437" v="3067" actId="20577"/>
          <ac:spMkLst>
            <pc:docMk/>
            <pc:sldMk cId="468133171" sldId="313"/>
            <ac:spMk id="5" creationId="{E4FD962F-F0FB-1DB3-BEF2-2790FE3C9F84}"/>
          </ac:spMkLst>
        </pc:spChg>
        <pc:spChg chg="add mod">
          <ac:chgData name="Antonia Kuster" userId="903f7915-1049-4481-a049-eede468e7fa2" providerId="ADAL" clId="{6B2791BC-D7EF-4ED9-BFC0-FC8ABE2A1650}" dt="2023-02-10T09:03:30.142" v="2917" actId="20577"/>
          <ac:spMkLst>
            <pc:docMk/>
            <pc:sldMk cId="468133171" sldId="313"/>
            <ac:spMk id="7" creationId="{1ED9E97F-954D-7E27-091B-4042F0CC7B78}"/>
          </ac:spMkLst>
        </pc:spChg>
        <pc:picChg chg="add mod">
          <ac:chgData name="Antonia Kuster" userId="903f7915-1049-4481-a049-eede468e7fa2" providerId="ADAL" clId="{6B2791BC-D7EF-4ED9-BFC0-FC8ABE2A1650}" dt="2023-02-09T15:30:58.081" v="2284" actId="14100"/>
          <ac:picMkLst>
            <pc:docMk/>
            <pc:sldMk cId="468133171" sldId="313"/>
            <ac:picMk id="6" creationId="{005E4CBA-F776-911A-5458-1E11B272CD54}"/>
          </ac:picMkLst>
        </pc:picChg>
      </pc:sldChg>
      <pc:sldChg chg="addSp delSp modSp add del mod ord">
        <pc:chgData name="Antonia Kuster" userId="903f7915-1049-4481-a049-eede468e7fa2" providerId="ADAL" clId="{6B2791BC-D7EF-4ED9-BFC0-FC8ABE2A1650}" dt="2023-02-10T09:24:19.897" v="3042" actId="1076"/>
        <pc:sldMkLst>
          <pc:docMk/>
          <pc:sldMk cId="3778701747" sldId="314"/>
        </pc:sldMkLst>
        <pc:spChg chg="add mod">
          <ac:chgData name="Antonia Kuster" userId="903f7915-1049-4481-a049-eede468e7fa2" providerId="ADAL" clId="{6B2791BC-D7EF-4ED9-BFC0-FC8ABE2A1650}" dt="2023-02-09T15:39:21.332" v="2347" actId="14100"/>
          <ac:spMkLst>
            <pc:docMk/>
            <pc:sldMk cId="3778701747" sldId="314"/>
            <ac:spMk id="2" creationId="{07878405-9ADE-6AB7-0546-A5324A1E0A50}"/>
          </ac:spMkLst>
        </pc:spChg>
        <pc:spChg chg="mod">
          <ac:chgData name="Antonia Kuster" userId="903f7915-1049-4481-a049-eede468e7fa2" providerId="ADAL" clId="{6B2791BC-D7EF-4ED9-BFC0-FC8ABE2A1650}" dt="2023-02-09T15:39:29.899" v="2348" actId="1076"/>
          <ac:spMkLst>
            <pc:docMk/>
            <pc:sldMk cId="3778701747" sldId="314"/>
            <ac:spMk id="4" creationId="{92B14D7B-4316-A125-5F1C-E09599F1ACF4}"/>
          </ac:spMkLst>
        </pc:spChg>
        <pc:spChg chg="mod">
          <ac:chgData name="Antonia Kuster" userId="903f7915-1049-4481-a049-eede468e7fa2" providerId="ADAL" clId="{6B2791BC-D7EF-4ED9-BFC0-FC8ABE2A1650}" dt="2023-02-09T15:39:29.899" v="2348" actId="1076"/>
          <ac:spMkLst>
            <pc:docMk/>
            <pc:sldMk cId="3778701747" sldId="314"/>
            <ac:spMk id="5" creationId="{3DC0ABEC-DE6D-8B62-61DB-538982F08070}"/>
          </ac:spMkLst>
        </pc:spChg>
        <pc:spChg chg="del">
          <ac:chgData name="Antonia Kuster" userId="903f7915-1049-4481-a049-eede468e7fa2" providerId="ADAL" clId="{6B2791BC-D7EF-4ED9-BFC0-FC8ABE2A1650}" dt="2023-02-09T15:33:01.181" v="2288" actId="478"/>
          <ac:spMkLst>
            <pc:docMk/>
            <pc:sldMk cId="3778701747" sldId="314"/>
            <ac:spMk id="6" creationId="{616735A2-E094-8E4E-E7B6-F4C0D813787E}"/>
          </ac:spMkLst>
        </pc:spChg>
        <pc:spChg chg="add mod">
          <ac:chgData name="Antonia Kuster" userId="903f7915-1049-4481-a049-eede468e7fa2" providerId="ADAL" clId="{6B2791BC-D7EF-4ED9-BFC0-FC8ABE2A1650}" dt="2023-02-10T09:24:06.613" v="3040" actId="14100"/>
          <ac:spMkLst>
            <pc:docMk/>
            <pc:sldMk cId="3778701747" sldId="314"/>
            <ac:spMk id="6" creationId="{F1656B67-CCE1-6FEC-C01D-36F46532FD8B}"/>
          </ac:spMkLst>
        </pc:spChg>
        <pc:spChg chg="add mod">
          <ac:chgData name="Antonia Kuster" userId="903f7915-1049-4481-a049-eede468e7fa2" providerId="ADAL" clId="{6B2791BC-D7EF-4ED9-BFC0-FC8ABE2A1650}" dt="2023-02-10T09:24:19.897" v="3042" actId="1076"/>
          <ac:spMkLst>
            <pc:docMk/>
            <pc:sldMk cId="3778701747" sldId="314"/>
            <ac:spMk id="7" creationId="{671C770A-4EFF-5451-C1F9-611A8CEC0242}"/>
          </ac:spMkLst>
        </pc:spChg>
        <pc:spChg chg="del">
          <ac:chgData name="Antonia Kuster" userId="903f7915-1049-4481-a049-eede468e7fa2" providerId="ADAL" clId="{6B2791BC-D7EF-4ED9-BFC0-FC8ABE2A1650}" dt="2023-02-09T15:33:03.894" v="2290" actId="478"/>
          <ac:spMkLst>
            <pc:docMk/>
            <pc:sldMk cId="3778701747" sldId="314"/>
            <ac:spMk id="7" creationId="{B4F36D77-0E5F-6585-D784-D2A608B68EA7}"/>
          </ac:spMkLst>
        </pc:spChg>
        <pc:spChg chg="add mod">
          <ac:chgData name="Antonia Kuster" userId="903f7915-1049-4481-a049-eede468e7fa2" providerId="ADAL" clId="{6B2791BC-D7EF-4ED9-BFC0-FC8ABE2A1650}" dt="2023-02-10T09:17:02.429" v="2985" actId="14100"/>
          <ac:spMkLst>
            <pc:docMk/>
            <pc:sldMk cId="3778701747" sldId="314"/>
            <ac:spMk id="8" creationId="{6B45A04B-A5F3-E8D1-CD77-29241561C868}"/>
          </ac:spMkLst>
        </pc:spChg>
        <pc:spChg chg="del">
          <ac:chgData name="Antonia Kuster" userId="903f7915-1049-4481-a049-eede468e7fa2" providerId="ADAL" clId="{6B2791BC-D7EF-4ED9-BFC0-FC8ABE2A1650}" dt="2023-02-09T15:33:03.894" v="2290" actId="478"/>
          <ac:spMkLst>
            <pc:docMk/>
            <pc:sldMk cId="3778701747" sldId="314"/>
            <ac:spMk id="8" creationId="{94EB4983-4989-5CE6-385F-DE0DA7EC3B73}"/>
          </ac:spMkLst>
        </pc:spChg>
        <pc:spChg chg="del">
          <ac:chgData name="Antonia Kuster" userId="903f7915-1049-4481-a049-eede468e7fa2" providerId="ADAL" clId="{6B2791BC-D7EF-4ED9-BFC0-FC8ABE2A1650}" dt="2023-02-09T15:33:01.950" v="2289" actId="478"/>
          <ac:spMkLst>
            <pc:docMk/>
            <pc:sldMk cId="3778701747" sldId="314"/>
            <ac:spMk id="9" creationId="{99383F43-B24E-14E9-C316-687536AB9A79}"/>
          </ac:spMkLst>
        </pc:spChg>
        <pc:spChg chg="add mod">
          <ac:chgData name="Antonia Kuster" userId="903f7915-1049-4481-a049-eede468e7fa2" providerId="ADAL" clId="{6B2791BC-D7EF-4ED9-BFC0-FC8ABE2A1650}" dt="2023-02-10T09:18:13.404" v="2992" actId="1076"/>
          <ac:spMkLst>
            <pc:docMk/>
            <pc:sldMk cId="3778701747" sldId="314"/>
            <ac:spMk id="9" creationId="{D3BDD323-4FF2-8D05-8DE7-AF7669FFF65A}"/>
          </ac:spMkLst>
        </pc:spChg>
        <pc:spChg chg="add mod ord">
          <ac:chgData name="Antonia Kuster" userId="903f7915-1049-4481-a049-eede468e7fa2" providerId="ADAL" clId="{6B2791BC-D7EF-4ED9-BFC0-FC8ABE2A1650}" dt="2023-02-10T09:22:47.795" v="3033" actId="1076"/>
          <ac:spMkLst>
            <pc:docMk/>
            <pc:sldMk cId="3778701747" sldId="314"/>
            <ac:spMk id="10" creationId="{28A3BD7B-2C29-CFE7-CF33-09A6F91799B9}"/>
          </ac:spMkLst>
        </pc:spChg>
        <pc:spChg chg="del">
          <ac:chgData name="Antonia Kuster" userId="903f7915-1049-4481-a049-eede468e7fa2" providerId="ADAL" clId="{6B2791BC-D7EF-4ED9-BFC0-FC8ABE2A1650}" dt="2023-02-09T15:33:05.153" v="2291" actId="478"/>
          <ac:spMkLst>
            <pc:docMk/>
            <pc:sldMk cId="3778701747" sldId="314"/>
            <ac:spMk id="10" creationId="{8654D8EF-FA89-1862-14CE-1CB6F189C8E5}"/>
          </ac:spMkLst>
        </pc:spChg>
        <pc:spChg chg="del">
          <ac:chgData name="Antonia Kuster" userId="903f7915-1049-4481-a049-eede468e7fa2" providerId="ADAL" clId="{6B2791BC-D7EF-4ED9-BFC0-FC8ABE2A1650}" dt="2023-02-09T15:33:03.894" v="2290" actId="478"/>
          <ac:spMkLst>
            <pc:docMk/>
            <pc:sldMk cId="3778701747" sldId="314"/>
            <ac:spMk id="11" creationId="{1C124D68-2D34-37B7-73D9-197A67C4CB7C}"/>
          </ac:spMkLst>
        </pc:spChg>
        <pc:spChg chg="add mod">
          <ac:chgData name="Antonia Kuster" userId="903f7915-1049-4481-a049-eede468e7fa2" providerId="ADAL" clId="{6B2791BC-D7EF-4ED9-BFC0-FC8ABE2A1650}" dt="2023-02-10T09:23:47.700" v="3039" actId="20577"/>
          <ac:spMkLst>
            <pc:docMk/>
            <pc:sldMk cId="3778701747" sldId="314"/>
            <ac:spMk id="11" creationId="{2F27179A-0EE0-C473-A577-C69D292BD7DF}"/>
          </ac:spMkLst>
        </pc:spChg>
        <pc:spChg chg="del">
          <ac:chgData name="Antonia Kuster" userId="903f7915-1049-4481-a049-eede468e7fa2" providerId="ADAL" clId="{6B2791BC-D7EF-4ED9-BFC0-FC8ABE2A1650}" dt="2023-02-09T15:33:03.894" v="2290" actId="478"/>
          <ac:spMkLst>
            <pc:docMk/>
            <pc:sldMk cId="3778701747" sldId="314"/>
            <ac:spMk id="12" creationId="{22490294-7C3F-F3D6-2DD8-37A16CF3BD5C}"/>
          </ac:spMkLst>
        </pc:spChg>
        <pc:spChg chg="add mod ord">
          <ac:chgData name="Antonia Kuster" userId="903f7915-1049-4481-a049-eede468e7fa2" providerId="ADAL" clId="{6B2791BC-D7EF-4ED9-BFC0-FC8ABE2A1650}" dt="2023-02-10T09:10:40.943" v="2967" actId="167"/>
          <ac:spMkLst>
            <pc:docMk/>
            <pc:sldMk cId="3778701747" sldId="314"/>
            <ac:spMk id="12" creationId="{F80E3E5F-020B-1C68-9501-5266E0C5C364}"/>
          </ac:spMkLst>
        </pc:spChg>
        <pc:spChg chg="add del mod">
          <ac:chgData name="Antonia Kuster" userId="903f7915-1049-4481-a049-eede468e7fa2" providerId="ADAL" clId="{6B2791BC-D7EF-4ED9-BFC0-FC8ABE2A1650}" dt="2023-02-10T09:10:21.293" v="2963" actId="478"/>
          <ac:spMkLst>
            <pc:docMk/>
            <pc:sldMk cId="3778701747" sldId="314"/>
            <ac:spMk id="13" creationId="{081F4419-975A-B8C7-31EB-A45DF031A274}"/>
          </ac:spMkLst>
        </pc:spChg>
        <pc:spChg chg="del">
          <ac:chgData name="Antonia Kuster" userId="903f7915-1049-4481-a049-eede468e7fa2" providerId="ADAL" clId="{6B2791BC-D7EF-4ED9-BFC0-FC8ABE2A1650}" dt="2023-02-09T15:33:05.153" v="2291" actId="478"/>
          <ac:spMkLst>
            <pc:docMk/>
            <pc:sldMk cId="3778701747" sldId="314"/>
            <ac:spMk id="13" creationId="{FA073CC0-01B7-0D6D-C99C-5C4FC2FC6BDD}"/>
          </ac:spMkLst>
        </pc:spChg>
        <pc:spChg chg="del">
          <ac:chgData name="Antonia Kuster" userId="903f7915-1049-4481-a049-eede468e7fa2" providerId="ADAL" clId="{6B2791BC-D7EF-4ED9-BFC0-FC8ABE2A1650}" dt="2023-02-09T15:33:05.153" v="2291" actId="478"/>
          <ac:spMkLst>
            <pc:docMk/>
            <pc:sldMk cId="3778701747" sldId="314"/>
            <ac:spMk id="14" creationId="{5B36076D-44F3-EA69-A95E-D4B88CB97878}"/>
          </ac:spMkLst>
        </pc:spChg>
        <pc:spChg chg="add del mod">
          <ac:chgData name="Antonia Kuster" userId="903f7915-1049-4481-a049-eede468e7fa2" providerId="ADAL" clId="{6B2791BC-D7EF-4ED9-BFC0-FC8ABE2A1650}" dt="2023-02-10T09:09:46.354" v="2958" actId="478"/>
          <ac:spMkLst>
            <pc:docMk/>
            <pc:sldMk cId="3778701747" sldId="314"/>
            <ac:spMk id="14" creationId="{D4161642-5838-0140-EB0E-84354A0C6DCA}"/>
          </ac:spMkLst>
        </pc:spChg>
        <pc:spChg chg="del">
          <ac:chgData name="Antonia Kuster" userId="903f7915-1049-4481-a049-eede468e7fa2" providerId="ADAL" clId="{6B2791BC-D7EF-4ED9-BFC0-FC8ABE2A1650}" dt="2023-02-09T15:33:03.894" v="2290" actId="478"/>
          <ac:spMkLst>
            <pc:docMk/>
            <pc:sldMk cId="3778701747" sldId="314"/>
            <ac:spMk id="15" creationId="{06ACE4DE-5764-5570-7B8B-4F5FABBB3195}"/>
          </ac:spMkLst>
        </pc:spChg>
        <pc:spChg chg="add mod ord">
          <ac:chgData name="Antonia Kuster" userId="903f7915-1049-4481-a049-eede468e7fa2" providerId="ADAL" clId="{6B2791BC-D7EF-4ED9-BFC0-FC8ABE2A1650}" dt="2023-02-10T09:09:56.959" v="2960" actId="167"/>
          <ac:spMkLst>
            <pc:docMk/>
            <pc:sldMk cId="3778701747" sldId="314"/>
            <ac:spMk id="15" creationId="{14CBA76F-EB3B-1063-67B2-B1A0A4788279}"/>
          </ac:spMkLst>
        </pc:spChg>
        <pc:spChg chg="del">
          <ac:chgData name="Antonia Kuster" userId="903f7915-1049-4481-a049-eede468e7fa2" providerId="ADAL" clId="{6B2791BC-D7EF-4ED9-BFC0-FC8ABE2A1650}" dt="2023-02-09T15:33:03.894" v="2290" actId="478"/>
          <ac:spMkLst>
            <pc:docMk/>
            <pc:sldMk cId="3778701747" sldId="314"/>
            <ac:spMk id="16" creationId="{613A372C-F883-DE44-FFC1-846480AD2311}"/>
          </ac:spMkLst>
        </pc:spChg>
        <pc:spChg chg="add mod ord">
          <ac:chgData name="Antonia Kuster" userId="903f7915-1049-4481-a049-eede468e7fa2" providerId="ADAL" clId="{6B2791BC-D7EF-4ED9-BFC0-FC8ABE2A1650}" dt="2023-02-10T09:16:36.631" v="2980" actId="167"/>
          <ac:spMkLst>
            <pc:docMk/>
            <pc:sldMk cId="3778701747" sldId="314"/>
            <ac:spMk id="16" creationId="{749CF95D-A63D-B1AF-AB0E-E070BC25D8B8}"/>
          </ac:spMkLst>
        </pc:spChg>
        <pc:spChg chg="add mod ord">
          <ac:chgData name="Antonia Kuster" userId="903f7915-1049-4481-a049-eede468e7fa2" providerId="ADAL" clId="{6B2791BC-D7EF-4ED9-BFC0-FC8ABE2A1650}" dt="2023-02-10T09:17:47.019" v="2989" actId="167"/>
          <ac:spMkLst>
            <pc:docMk/>
            <pc:sldMk cId="3778701747" sldId="314"/>
            <ac:spMk id="17" creationId="{6CE358C0-F1C6-592F-9A58-AB01A6F01164}"/>
          </ac:spMkLst>
        </pc:spChg>
        <pc:spChg chg="del">
          <ac:chgData name="Antonia Kuster" userId="903f7915-1049-4481-a049-eede468e7fa2" providerId="ADAL" clId="{6B2791BC-D7EF-4ED9-BFC0-FC8ABE2A1650}" dt="2023-02-09T15:33:03.894" v="2290" actId="478"/>
          <ac:spMkLst>
            <pc:docMk/>
            <pc:sldMk cId="3778701747" sldId="314"/>
            <ac:spMk id="17" creationId="{7C53F504-C1EB-3D64-D7CC-1D4D1705B2E4}"/>
          </ac:spMkLst>
        </pc:spChg>
        <pc:spChg chg="del">
          <ac:chgData name="Antonia Kuster" userId="903f7915-1049-4481-a049-eede468e7fa2" providerId="ADAL" clId="{6B2791BC-D7EF-4ED9-BFC0-FC8ABE2A1650}" dt="2023-02-09T15:33:03.894" v="2290" actId="478"/>
          <ac:spMkLst>
            <pc:docMk/>
            <pc:sldMk cId="3778701747" sldId="314"/>
            <ac:spMk id="18" creationId="{D4C82C25-D29F-F88D-E170-2636BE7FB3DC}"/>
          </ac:spMkLst>
        </pc:spChg>
        <pc:spChg chg="add mod ord">
          <ac:chgData name="Antonia Kuster" userId="903f7915-1049-4481-a049-eede468e7fa2" providerId="ADAL" clId="{6B2791BC-D7EF-4ED9-BFC0-FC8ABE2A1650}" dt="2023-02-10T09:23:43.393" v="3038" actId="14100"/>
          <ac:spMkLst>
            <pc:docMk/>
            <pc:sldMk cId="3778701747" sldId="314"/>
            <ac:spMk id="18" creationId="{DBC5F1F3-9243-471E-6FDB-92F349DDBB3B}"/>
          </ac:spMkLst>
        </pc:spChg>
        <pc:spChg chg="add mod ord">
          <ac:chgData name="Antonia Kuster" userId="903f7915-1049-4481-a049-eede468e7fa2" providerId="ADAL" clId="{6B2791BC-D7EF-4ED9-BFC0-FC8ABE2A1650}" dt="2023-02-10T09:23:09.090" v="3036" actId="14100"/>
          <ac:spMkLst>
            <pc:docMk/>
            <pc:sldMk cId="3778701747" sldId="314"/>
            <ac:spMk id="19" creationId="{3A5F5CE3-79C9-7D8E-FEB1-9DC7C5AE1F22}"/>
          </ac:spMkLst>
        </pc:spChg>
        <pc:spChg chg="del">
          <ac:chgData name="Antonia Kuster" userId="903f7915-1049-4481-a049-eede468e7fa2" providerId="ADAL" clId="{6B2791BC-D7EF-4ED9-BFC0-FC8ABE2A1650}" dt="2023-02-09T15:33:05.153" v="2291" actId="478"/>
          <ac:spMkLst>
            <pc:docMk/>
            <pc:sldMk cId="3778701747" sldId="314"/>
            <ac:spMk id="19" creationId="{EDF73556-6B44-197D-BC28-FC2D98604104}"/>
          </ac:spMkLst>
        </pc:spChg>
        <pc:spChg chg="add mod">
          <ac:chgData name="Antonia Kuster" userId="903f7915-1049-4481-a049-eede468e7fa2" providerId="ADAL" clId="{6B2791BC-D7EF-4ED9-BFC0-FC8ABE2A1650}" dt="2023-02-10T09:21:42.760" v="3024" actId="14100"/>
          <ac:spMkLst>
            <pc:docMk/>
            <pc:sldMk cId="3778701747" sldId="314"/>
            <ac:spMk id="20" creationId="{C2226B7F-9168-3F7A-C20F-4F64584039EB}"/>
          </ac:spMkLst>
        </pc:spChg>
        <pc:spChg chg="del">
          <ac:chgData name="Antonia Kuster" userId="903f7915-1049-4481-a049-eede468e7fa2" providerId="ADAL" clId="{6B2791BC-D7EF-4ED9-BFC0-FC8ABE2A1650}" dt="2023-02-09T15:33:05.153" v="2291" actId="478"/>
          <ac:spMkLst>
            <pc:docMk/>
            <pc:sldMk cId="3778701747" sldId="314"/>
            <ac:spMk id="20" creationId="{E531660A-01DA-EADC-2A0A-598B304E0B8F}"/>
          </ac:spMkLst>
        </pc:spChg>
        <pc:spChg chg="del">
          <ac:chgData name="Antonia Kuster" userId="903f7915-1049-4481-a049-eede468e7fa2" providerId="ADAL" clId="{6B2791BC-D7EF-4ED9-BFC0-FC8ABE2A1650}" dt="2023-02-09T15:33:05.153" v="2291" actId="478"/>
          <ac:spMkLst>
            <pc:docMk/>
            <pc:sldMk cId="3778701747" sldId="314"/>
            <ac:spMk id="21" creationId="{9C45A31B-A2B0-4582-DC1D-74F9BD54A625}"/>
          </ac:spMkLst>
        </pc:spChg>
        <pc:spChg chg="add mod">
          <ac:chgData name="Antonia Kuster" userId="903f7915-1049-4481-a049-eede468e7fa2" providerId="ADAL" clId="{6B2791BC-D7EF-4ED9-BFC0-FC8ABE2A1650}" dt="2023-02-10T09:23:04.676" v="3035" actId="14100"/>
          <ac:spMkLst>
            <pc:docMk/>
            <pc:sldMk cId="3778701747" sldId="314"/>
            <ac:spMk id="21" creationId="{A761F357-B205-2374-2315-027719A4AE3E}"/>
          </ac:spMkLst>
        </pc:spChg>
        <pc:spChg chg="add mod">
          <ac:chgData name="Antonia Kuster" userId="903f7915-1049-4481-a049-eede468e7fa2" providerId="ADAL" clId="{6B2791BC-D7EF-4ED9-BFC0-FC8ABE2A1650}" dt="2023-02-09T15:35:26.641" v="2301" actId="1076"/>
          <ac:spMkLst>
            <pc:docMk/>
            <pc:sldMk cId="3778701747" sldId="314"/>
            <ac:spMk id="22" creationId="{55EAF2D2-982A-5080-7AC1-81DBA9E43760}"/>
          </ac:spMkLst>
        </pc:spChg>
        <pc:spChg chg="add mod">
          <ac:chgData name="Antonia Kuster" userId="903f7915-1049-4481-a049-eede468e7fa2" providerId="ADAL" clId="{6B2791BC-D7EF-4ED9-BFC0-FC8ABE2A1650}" dt="2023-02-09T15:39:17.658" v="2346" actId="14100"/>
          <ac:spMkLst>
            <pc:docMk/>
            <pc:sldMk cId="3778701747" sldId="314"/>
            <ac:spMk id="23" creationId="{567ED51E-7BE2-F147-3AA5-EA44538DB310}"/>
          </ac:spMkLst>
        </pc:spChg>
        <pc:spChg chg="add mod">
          <ac:chgData name="Antonia Kuster" userId="903f7915-1049-4481-a049-eede468e7fa2" providerId="ADAL" clId="{6B2791BC-D7EF-4ED9-BFC0-FC8ABE2A1650}" dt="2023-02-09T15:46:31.336" v="2554" actId="14100"/>
          <ac:spMkLst>
            <pc:docMk/>
            <pc:sldMk cId="3778701747" sldId="314"/>
            <ac:spMk id="24" creationId="{C6A35E91-1A00-BB0E-4874-3B2B4CE823FE}"/>
          </ac:spMkLst>
        </pc:spChg>
        <pc:spChg chg="add mod">
          <ac:chgData name="Antonia Kuster" userId="903f7915-1049-4481-a049-eede468e7fa2" providerId="ADAL" clId="{6B2791BC-D7EF-4ED9-BFC0-FC8ABE2A1650}" dt="2023-02-09T15:46:28.609" v="2553" actId="14100"/>
          <ac:spMkLst>
            <pc:docMk/>
            <pc:sldMk cId="3778701747" sldId="314"/>
            <ac:spMk id="25" creationId="{8107B0F6-C6F0-2A46-F83B-FADAC11DE9B3}"/>
          </ac:spMkLst>
        </pc:spChg>
        <pc:spChg chg="add mod">
          <ac:chgData name="Antonia Kuster" userId="903f7915-1049-4481-a049-eede468e7fa2" providerId="ADAL" clId="{6B2791BC-D7EF-4ED9-BFC0-FC8ABE2A1650}" dt="2023-02-09T15:46:48.520" v="2557" actId="14100"/>
          <ac:spMkLst>
            <pc:docMk/>
            <pc:sldMk cId="3778701747" sldId="314"/>
            <ac:spMk id="26" creationId="{D85B341B-8F44-0B37-3CD7-577AE2A78726}"/>
          </ac:spMkLst>
        </pc:spChg>
        <pc:spChg chg="add mod">
          <ac:chgData name="Antonia Kuster" userId="903f7915-1049-4481-a049-eede468e7fa2" providerId="ADAL" clId="{6B2791BC-D7EF-4ED9-BFC0-FC8ABE2A1650}" dt="2023-02-09T15:43:24.599" v="2434" actId="14100"/>
          <ac:spMkLst>
            <pc:docMk/>
            <pc:sldMk cId="3778701747" sldId="314"/>
            <ac:spMk id="27" creationId="{CF71CF4D-E4EE-5684-DBD2-91ADAA4AC6A4}"/>
          </ac:spMkLst>
        </pc:spChg>
        <pc:spChg chg="add mod">
          <ac:chgData name="Antonia Kuster" userId="903f7915-1049-4481-a049-eede468e7fa2" providerId="ADAL" clId="{6B2791BC-D7EF-4ED9-BFC0-FC8ABE2A1650}" dt="2023-02-09T15:37:36.617" v="2320" actId="1076"/>
          <ac:spMkLst>
            <pc:docMk/>
            <pc:sldMk cId="3778701747" sldId="314"/>
            <ac:spMk id="28" creationId="{439844BE-2812-C5FD-7ECF-D1408EEBC6C5}"/>
          </ac:spMkLst>
        </pc:spChg>
        <pc:spChg chg="add mod">
          <ac:chgData name="Antonia Kuster" userId="903f7915-1049-4481-a049-eede468e7fa2" providerId="ADAL" clId="{6B2791BC-D7EF-4ED9-BFC0-FC8ABE2A1650}" dt="2023-02-09T15:37:44.036" v="2322" actId="1076"/>
          <ac:spMkLst>
            <pc:docMk/>
            <pc:sldMk cId="3778701747" sldId="314"/>
            <ac:spMk id="29" creationId="{97B862CB-702D-1E22-60CF-7A4817947F4C}"/>
          </ac:spMkLst>
        </pc:spChg>
        <pc:spChg chg="add del mod">
          <ac:chgData name="Antonia Kuster" userId="903f7915-1049-4481-a049-eede468e7fa2" providerId="ADAL" clId="{6B2791BC-D7EF-4ED9-BFC0-FC8ABE2A1650}" dt="2023-02-09T15:43:08.331" v="2419" actId="478"/>
          <ac:spMkLst>
            <pc:docMk/>
            <pc:sldMk cId="3778701747" sldId="314"/>
            <ac:spMk id="30" creationId="{C236428F-A457-D58C-0D61-EEBC3D505F16}"/>
          </ac:spMkLst>
        </pc:spChg>
        <pc:spChg chg="add del mod">
          <ac:chgData name="Antonia Kuster" userId="903f7915-1049-4481-a049-eede468e7fa2" providerId="ADAL" clId="{6B2791BC-D7EF-4ED9-BFC0-FC8ABE2A1650}" dt="2023-02-09T15:43:59.835" v="2446" actId="478"/>
          <ac:spMkLst>
            <pc:docMk/>
            <pc:sldMk cId="3778701747" sldId="314"/>
            <ac:spMk id="31" creationId="{07964296-1A44-9942-6E09-337EFA9332CA}"/>
          </ac:spMkLst>
        </pc:spChg>
        <pc:spChg chg="add del mod">
          <ac:chgData name="Antonia Kuster" userId="903f7915-1049-4481-a049-eede468e7fa2" providerId="ADAL" clId="{6B2791BC-D7EF-4ED9-BFC0-FC8ABE2A1650}" dt="2023-02-09T15:38:21.339" v="2330"/>
          <ac:spMkLst>
            <pc:docMk/>
            <pc:sldMk cId="3778701747" sldId="314"/>
            <ac:spMk id="32" creationId="{D1D43F8E-AF3B-FA69-B747-3990832D5C77}"/>
          </ac:spMkLst>
        </pc:spChg>
        <pc:spChg chg="add del mod">
          <ac:chgData name="Antonia Kuster" userId="903f7915-1049-4481-a049-eede468e7fa2" providerId="ADAL" clId="{6B2791BC-D7EF-4ED9-BFC0-FC8ABE2A1650}" dt="2023-02-09T15:44:39.141" v="2470" actId="478"/>
          <ac:spMkLst>
            <pc:docMk/>
            <pc:sldMk cId="3778701747" sldId="314"/>
            <ac:spMk id="33" creationId="{CEFD1483-E539-E128-0F50-E7D8E35D2A80}"/>
          </ac:spMkLst>
        </pc:spChg>
        <pc:spChg chg="add del mod">
          <ac:chgData name="Antonia Kuster" userId="903f7915-1049-4481-a049-eede468e7fa2" providerId="ADAL" clId="{6B2791BC-D7EF-4ED9-BFC0-FC8ABE2A1650}" dt="2023-02-09T15:47:03.108" v="2558" actId="478"/>
          <ac:spMkLst>
            <pc:docMk/>
            <pc:sldMk cId="3778701747" sldId="314"/>
            <ac:spMk id="34" creationId="{04B11085-7641-70A3-0036-E0BAD39CBDA0}"/>
          </ac:spMkLst>
        </pc:spChg>
        <pc:spChg chg="add del mod">
          <ac:chgData name="Antonia Kuster" userId="903f7915-1049-4481-a049-eede468e7fa2" providerId="ADAL" clId="{6B2791BC-D7EF-4ED9-BFC0-FC8ABE2A1650}" dt="2023-02-09T15:42:31.851" v="2400" actId="478"/>
          <ac:spMkLst>
            <pc:docMk/>
            <pc:sldMk cId="3778701747" sldId="314"/>
            <ac:spMk id="35" creationId="{24074775-3775-32AA-7B02-A3FA88429F1A}"/>
          </ac:spMkLst>
        </pc:spChg>
        <pc:spChg chg="add mod">
          <ac:chgData name="Antonia Kuster" userId="903f7915-1049-4481-a049-eede468e7fa2" providerId="ADAL" clId="{6B2791BC-D7EF-4ED9-BFC0-FC8ABE2A1650}" dt="2023-02-09T15:42:19.685" v="2398" actId="1076"/>
          <ac:spMkLst>
            <pc:docMk/>
            <pc:sldMk cId="3778701747" sldId="314"/>
            <ac:spMk id="36" creationId="{4A33C0E3-9682-B7B7-3937-E00C0B041569}"/>
          </ac:spMkLst>
        </pc:spChg>
        <pc:spChg chg="add mod">
          <ac:chgData name="Antonia Kuster" userId="903f7915-1049-4481-a049-eede468e7fa2" providerId="ADAL" clId="{6B2791BC-D7EF-4ED9-BFC0-FC8ABE2A1650}" dt="2023-02-09T15:40:49.573" v="2375" actId="404"/>
          <ac:spMkLst>
            <pc:docMk/>
            <pc:sldMk cId="3778701747" sldId="314"/>
            <ac:spMk id="37" creationId="{07BE4860-1C58-4706-E601-E5777D7FBCCB}"/>
          </ac:spMkLst>
        </pc:spChg>
        <pc:spChg chg="add mod">
          <ac:chgData name="Antonia Kuster" userId="903f7915-1049-4481-a049-eede468e7fa2" providerId="ADAL" clId="{6B2791BC-D7EF-4ED9-BFC0-FC8ABE2A1650}" dt="2023-02-09T15:40:58.727" v="2377" actId="1076"/>
          <ac:spMkLst>
            <pc:docMk/>
            <pc:sldMk cId="3778701747" sldId="314"/>
            <ac:spMk id="38" creationId="{9EA2848F-F208-5C86-4ACA-A01990020DF1}"/>
          </ac:spMkLst>
        </pc:spChg>
        <pc:spChg chg="add mod">
          <ac:chgData name="Antonia Kuster" userId="903f7915-1049-4481-a049-eede468e7fa2" providerId="ADAL" clId="{6B2791BC-D7EF-4ED9-BFC0-FC8ABE2A1650}" dt="2023-02-09T16:02:47.229" v="2617" actId="404"/>
          <ac:spMkLst>
            <pc:docMk/>
            <pc:sldMk cId="3778701747" sldId="314"/>
            <ac:spMk id="39" creationId="{82F0176F-A6A0-7290-5D2C-0DBBD3ED0A52}"/>
          </ac:spMkLst>
        </pc:spChg>
        <pc:spChg chg="add mod">
          <ac:chgData name="Antonia Kuster" userId="903f7915-1049-4481-a049-eede468e7fa2" providerId="ADAL" clId="{6B2791BC-D7EF-4ED9-BFC0-FC8ABE2A1650}" dt="2023-02-09T15:42:46.850" v="2418" actId="20577"/>
          <ac:spMkLst>
            <pc:docMk/>
            <pc:sldMk cId="3778701747" sldId="314"/>
            <ac:spMk id="40" creationId="{E2CBD5D0-995D-20F6-9984-EC050DAC34C9}"/>
          </ac:spMkLst>
        </pc:spChg>
        <pc:spChg chg="add mod">
          <ac:chgData name="Antonia Kuster" userId="903f7915-1049-4481-a049-eede468e7fa2" providerId="ADAL" clId="{6B2791BC-D7EF-4ED9-BFC0-FC8ABE2A1650}" dt="2023-02-09T15:43:51.739" v="2445" actId="20577"/>
          <ac:spMkLst>
            <pc:docMk/>
            <pc:sldMk cId="3778701747" sldId="314"/>
            <ac:spMk id="41" creationId="{FA12140F-DEFD-E93E-0C0D-80F9AB63CAAC}"/>
          </ac:spMkLst>
        </pc:spChg>
        <pc:spChg chg="add mod">
          <ac:chgData name="Antonia Kuster" userId="903f7915-1049-4481-a049-eede468e7fa2" providerId="ADAL" clId="{6B2791BC-D7EF-4ED9-BFC0-FC8ABE2A1650}" dt="2023-02-09T15:46:35.153" v="2555" actId="1076"/>
          <ac:spMkLst>
            <pc:docMk/>
            <pc:sldMk cId="3778701747" sldId="314"/>
            <ac:spMk id="42" creationId="{F2EF2D97-516C-25CB-EED1-4EE360BF4BE4}"/>
          </ac:spMkLst>
        </pc:spChg>
        <pc:spChg chg="add mod">
          <ac:chgData name="Antonia Kuster" userId="903f7915-1049-4481-a049-eede468e7fa2" providerId="ADAL" clId="{6B2791BC-D7EF-4ED9-BFC0-FC8ABE2A1650}" dt="2023-02-09T15:46:41.816" v="2556" actId="1076"/>
          <ac:spMkLst>
            <pc:docMk/>
            <pc:sldMk cId="3778701747" sldId="314"/>
            <ac:spMk id="43" creationId="{5FF6DFF0-9218-A6AB-5436-9376B07BB94C}"/>
          </ac:spMkLst>
        </pc:spChg>
        <pc:spChg chg="add mod">
          <ac:chgData name="Antonia Kuster" userId="903f7915-1049-4481-a049-eede468e7fa2" providerId="ADAL" clId="{6B2791BC-D7EF-4ED9-BFC0-FC8ABE2A1650}" dt="2023-02-09T15:47:42.677" v="2592" actId="1076"/>
          <ac:spMkLst>
            <pc:docMk/>
            <pc:sldMk cId="3778701747" sldId="314"/>
            <ac:spMk id="44" creationId="{DB2B7FF7-3083-4715-A0E0-16FFEA3AD10B}"/>
          </ac:spMkLst>
        </pc:spChg>
      </pc:sldChg>
      <pc:sldChg chg="addSp delSp modSp add mod ord">
        <pc:chgData name="Antonia Kuster" userId="903f7915-1049-4481-a049-eede468e7fa2" providerId="ADAL" clId="{6B2791BC-D7EF-4ED9-BFC0-FC8ABE2A1650}" dt="2023-02-10T09:29:57.120" v="3094" actId="14100"/>
        <pc:sldMkLst>
          <pc:docMk/>
          <pc:sldMk cId="1330974325" sldId="315"/>
        </pc:sldMkLst>
        <pc:spChg chg="mod">
          <ac:chgData name="Antonia Kuster" userId="903f7915-1049-4481-a049-eede468e7fa2" providerId="ADAL" clId="{6B2791BC-D7EF-4ED9-BFC0-FC8ABE2A1650}" dt="2023-02-10T09:29:35.584" v="3092"/>
          <ac:spMkLst>
            <pc:docMk/>
            <pc:sldMk cId="1330974325" sldId="315"/>
            <ac:spMk id="4" creationId="{7F67E5BF-E0DB-EDC3-2055-33B6927600F6}"/>
          </ac:spMkLst>
        </pc:spChg>
        <pc:spChg chg="mod">
          <ac:chgData name="Antonia Kuster" userId="903f7915-1049-4481-a049-eede468e7fa2" providerId="ADAL" clId="{6B2791BC-D7EF-4ED9-BFC0-FC8ABE2A1650}" dt="2023-02-10T09:29:01.589" v="3087" actId="20577"/>
          <ac:spMkLst>
            <pc:docMk/>
            <pc:sldMk cId="1330974325" sldId="315"/>
            <ac:spMk id="5" creationId="{E4FD962F-F0FB-1DB3-BEF2-2790FE3C9F84}"/>
          </ac:spMkLst>
        </pc:spChg>
        <pc:spChg chg="del">
          <ac:chgData name="Antonia Kuster" userId="903f7915-1049-4481-a049-eede468e7fa2" providerId="ADAL" clId="{6B2791BC-D7EF-4ED9-BFC0-FC8ABE2A1650}" dt="2023-02-10T09:28:57.430" v="3072" actId="478"/>
          <ac:spMkLst>
            <pc:docMk/>
            <pc:sldMk cId="1330974325" sldId="315"/>
            <ac:spMk id="7" creationId="{1ED9E97F-954D-7E27-091B-4042F0CC7B78}"/>
          </ac:spMkLst>
        </pc:spChg>
        <pc:spChg chg="add del">
          <ac:chgData name="Antonia Kuster" userId="903f7915-1049-4481-a049-eede468e7fa2" providerId="ADAL" clId="{6B2791BC-D7EF-4ED9-BFC0-FC8ABE2A1650}" dt="2023-02-10T09:29:31.545" v="3089" actId="22"/>
          <ac:spMkLst>
            <pc:docMk/>
            <pc:sldMk cId="1330974325" sldId="315"/>
            <ac:spMk id="9" creationId="{5A499F71-5D3E-B53C-61C7-1F461E6CB2C1}"/>
          </ac:spMkLst>
        </pc:spChg>
        <pc:picChg chg="del">
          <ac:chgData name="Antonia Kuster" userId="903f7915-1049-4481-a049-eede468e7fa2" providerId="ADAL" clId="{6B2791BC-D7EF-4ED9-BFC0-FC8ABE2A1650}" dt="2023-02-10T09:28:54.007" v="3071" actId="478"/>
          <ac:picMkLst>
            <pc:docMk/>
            <pc:sldMk cId="1330974325" sldId="315"/>
            <ac:picMk id="6" creationId="{005E4CBA-F776-911A-5458-1E11B272CD54}"/>
          </ac:picMkLst>
        </pc:picChg>
        <pc:picChg chg="add mod">
          <ac:chgData name="Antonia Kuster" userId="903f7915-1049-4481-a049-eede468e7fa2" providerId="ADAL" clId="{6B2791BC-D7EF-4ED9-BFC0-FC8ABE2A1650}" dt="2023-02-10T09:29:57.120" v="3094" actId="14100"/>
          <ac:picMkLst>
            <pc:docMk/>
            <pc:sldMk cId="1330974325" sldId="315"/>
            <ac:picMk id="10" creationId="{028BA392-AAB9-0B5C-54CC-142472EF7B2B}"/>
          </ac:picMkLst>
        </pc:picChg>
      </pc:sldChg>
      <pc:sldChg chg="addSp delSp modSp add mod">
        <pc:chgData name="Antonia Kuster" userId="903f7915-1049-4481-a049-eede468e7fa2" providerId="ADAL" clId="{6B2791BC-D7EF-4ED9-BFC0-FC8ABE2A1650}" dt="2023-02-10T14:59:02.501" v="3938" actId="14100"/>
        <pc:sldMkLst>
          <pc:docMk/>
          <pc:sldMk cId="3036306576" sldId="316"/>
        </pc:sldMkLst>
        <pc:spChg chg="del">
          <ac:chgData name="Antonia Kuster" userId="903f7915-1049-4481-a049-eede468e7fa2" providerId="ADAL" clId="{6B2791BC-D7EF-4ED9-BFC0-FC8ABE2A1650}" dt="2023-02-10T09:31:53.656" v="3119" actId="478"/>
          <ac:spMkLst>
            <pc:docMk/>
            <pc:sldMk cId="3036306576" sldId="316"/>
            <ac:spMk id="4" creationId="{7F67E5BF-E0DB-EDC3-2055-33B6927600F6}"/>
          </ac:spMkLst>
        </pc:spChg>
        <pc:spChg chg="mod">
          <ac:chgData name="Antonia Kuster" userId="903f7915-1049-4481-a049-eede468e7fa2" providerId="ADAL" clId="{6B2791BC-D7EF-4ED9-BFC0-FC8ABE2A1650}" dt="2023-02-10T09:32:02.221" v="3123" actId="14100"/>
          <ac:spMkLst>
            <pc:docMk/>
            <pc:sldMk cId="3036306576" sldId="316"/>
            <ac:spMk id="5" creationId="{E4FD962F-F0FB-1DB3-BEF2-2790FE3C9F84}"/>
          </ac:spMkLst>
        </pc:spChg>
        <pc:spChg chg="add del mod">
          <ac:chgData name="Antonia Kuster" userId="903f7915-1049-4481-a049-eede468e7fa2" providerId="ADAL" clId="{6B2791BC-D7EF-4ED9-BFC0-FC8ABE2A1650}" dt="2023-02-10T09:32:42.549" v="3144" actId="478"/>
          <ac:spMkLst>
            <pc:docMk/>
            <pc:sldMk cId="3036306576" sldId="316"/>
            <ac:spMk id="6" creationId="{2036A6F4-B33C-48FB-6C85-F22534C2D4F3}"/>
          </ac:spMkLst>
        </pc:spChg>
        <pc:spChg chg="add del mod">
          <ac:chgData name="Antonia Kuster" userId="903f7915-1049-4481-a049-eede468e7fa2" providerId="ADAL" clId="{6B2791BC-D7EF-4ED9-BFC0-FC8ABE2A1650}" dt="2023-02-10T09:32:42.549" v="3144" actId="478"/>
          <ac:spMkLst>
            <pc:docMk/>
            <pc:sldMk cId="3036306576" sldId="316"/>
            <ac:spMk id="7" creationId="{0AD1A01E-4307-7F15-57E8-D0D43699FA3D}"/>
          </ac:spMkLst>
        </pc:spChg>
        <pc:spChg chg="add del mod">
          <ac:chgData name="Antonia Kuster" userId="903f7915-1049-4481-a049-eede468e7fa2" providerId="ADAL" clId="{6B2791BC-D7EF-4ED9-BFC0-FC8ABE2A1650}" dt="2023-02-10T09:33:49.551" v="3191" actId="478"/>
          <ac:spMkLst>
            <pc:docMk/>
            <pc:sldMk cId="3036306576" sldId="316"/>
            <ac:spMk id="8" creationId="{D69F0A9A-8759-D07B-4B31-3E572447D80A}"/>
          </ac:spMkLst>
        </pc:spChg>
        <pc:spChg chg="add del mod">
          <ac:chgData name="Antonia Kuster" userId="903f7915-1049-4481-a049-eede468e7fa2" providerId="ADAL" clId="{6B2791BC-D7EF-4ED9-BFC0-FC8ABE2A1650}" dt="2023-02-10T09:33:49.551" v="3191" actId="478"/>
          <ac:spMkLst>
            <pc:docMk/>
            <pc:sldMk cId="3036306576" sldId="316"/>
            <ac:spMk id="9" creationId="{A17469B6-219B-1828-EBE2-C591B0CE56F9}"/>
          </ac:spMkLst>
        </pc:spChg>
        <pc:spChg chg="add del mod">
          <ac:chgData name="Antonia Kuster" userId="903f7915-1049-4481-a049-eede468e7fa2" providerId="ADAL" clId="{6B2791BC-D7EF-4ED9-BFC0-FC8ABE2A1650}" dt="2023-02-10T09:34:42.277" v="3199" actId="478"/>
          <ac:spMkLst>
            <pc:docMk/>
            <pc:sldMk cId="3036306576" sldId="316"/>
            <ac:spMk id="11" creationId="{4F4C8BAA-C4F8-D79C-BABC-D006A451749C}"/>
          </ac:spMkLst>
        </pc:spChg>
        <pc:spChg chg="add del mod">
          <ac:chgData name="Antonia Kuster" userId="903f7915-1049-4481-a049-eede468e7fa2" providerId="ADAL" clId="{6B2791BC-D7EF-4ED9-BFC0-FC8ABE2A1650}" dt="2023-02-10T09:34:42.277" v="3199" actId="478"/>
          <ac:spMkLst>
            <pc:docMk/>
            <pc:sldMk cId="3036306576" sldId="316"/>
            <ac:spMk id="12" creationId="{6CCD65B9-6B5C-3CA8-BB2F-78E727D73B35}"/>
          </ac:spMkLst>
        </pc:spChg>
        <pc:spChg chg="add del mod">
          <ac:chgData name="Antonia Kuster" userId="903f7915-1049-4481-a049-eede468e7fa2" providerId="ADAL" clId="{6B2791BC-D7EF-4ED9-BFC0-FC8ABE2A1650}" dt="2023-02-10T09:34:42.277" v="3199" actId="478"/>
          <ac:spMkLst>
            <pc:docMk/>
            <pc:sldMk cId="3036306576" sldId="316"/>
            <ac:spMk id="13" creationId="{B0B0C0F2-9391-D19F-4148-2E17BEA34CE5}"/>
          </ac:spMkLst>
        </pc:spChg>
        <pc:spChg chg="add del mod">
          <ac:chgData name="Antonia Kuster" userId="903f7915-1049-4481-a049-eede468e7fa2" providerId="ADAL" clId="{6B2791BC-D7EF-4ED9-BFC0-FC8ABE2A1650}" dt="2023-02-10T09:34:42.277" v="3199" actId="478"/>
          <ac:spMkLst>
            <pc:docMk/>
            <pc:sldMk cId="3036306576" sldId="316"/>
            <ac:spMk id="14" creationId="{8632796C-9C2A-5822-F6D7-676B7BE91E74}"/>
          </ac:spMkLst>
        </pc:spChg>
        <pc:spChg chg="add mod">
          <ac:chgData name="Antonia Kuster" userId="903f7915-1049-4481-a049-eede468e7fa2" providerId="ADAL" clId="{6B2791BC-D7EF-4ED9-BFC0-FC8ABE2A1650}" dt="2023-02-10T09:42:33.969" v="3344" actId="1076"/>
          <ac:spMkLst>
            <pc:docMk/>
            <pc:sldMk cId="3036306576" sldId="316"/>
            <ac:spMk id="15" creationId="{8650A9EC-2A77-31DC-0CF3-46BCA7770360}"/>
          </ac:spMkLst>
        </pc:spChg>
        <pc:spChg chg="add mod">
          <ac:chgData name="Antonia Kuster" userId="903f7915-1049-4481-a049-eede468e7fa2" providerId="ADAL" clId="{6B2791BC-D7EF-4ED9-BFC0-FC8ABE2A1650}" dt="2023-02-10T09:42:33.969" v="3344" actId="1076"/>
          <ac:spMkLst>
            <pc:docMk/>
            <pc:sldMk cId="3036306576" sldId="316"/>
            <ac:spMk id="16" creationId="{C2F57FC6-BE1F-D986-FFDE-20A39AED0D1F}"/>
          </ac:spMkLst>
        </pc:spChg>
        <pc:spChg chg="add mod">
          <ac:chgData name="Antonia Kuster" userId="903f7915-1049-4481-a049-eede468e7fa2" providerId="ADAL" clId="{6B2791BC-D7EF-4ED9-BFC0-FC8ABE2A1650}" dt="2023-02-10T09:46:43.741" v="3374" actId="1076"/>
          <ac:spMkLst>
            <pc:docMk/>
            <pc:sldMk cId="3036306576" sldId="316"/>
            <ac:spMk id="17" creationId="{3FDE1F20-DE96-A1F6-FDB2-96C90F4534C7}"/>
          </ac:spMkLst>
        </pc:spChg>
        <pc:spChg chg="add mod">
          <ac:chgData name="Antonia Kuster" userId="903f7915-1049-4481-a049-eede468e7fa2" providerId="ADAL" clId="{6B2791BC-D7EF-4ED9-BFC0-FC8ABE2A1650}" dt="2023-02-10T09:46:43.741" v="3374" actId="1076"/>
          <ac:spMkLst>
            <pc:docMk/>
            <pc:sldMk cId="3036306576" sldId="316"/>
            <ac:spMk id="18" creationId="{A19BA331-1DA5-8AC8-4322-D99BFAC190EB}"/>
          </ac:spMkLst>
        </pc:spChg>
        <pc:spChg chg="add del mod">
          <ac:chgData name="Antonia Kuster" userId="903f7915-1049-4481-a049-eede468e7fa2" providerId="ADAL" clId="{6B2791BC-D7EF-4ED9-BFC0-FC8ABE2A1650}" dt="2023-02-10T09:36:05.248" v="3246" actId="478"/>
          <ac:spMkLst>
            <pc:docMk/>
            <pc:sldMk cId="3036306576" sldId="316"/>
            <ac:spMk id="19" creationId="{5FB5BCAC-AD68-A04F-3920-3D37EC77EBE1}"/>
          </ac:spMkLst>
        </pc:spChg>
        <pc:spChg chg="add del mod">
          <ac:chgData name="Antonia Kuster" userId="903f7915-1049-4481-a049-eede468e7fa2" providerId="ADAL" clId="{6B2791BC-D7EF-4ED9-BFC0-FC8ABE2A1650}" dt="2023-02-10T09:36:05.248" v="3246" actId="478"/>
          <ac:spMkLst>
            <pc:docMk/>
            <pc:sldMk cId="3036306576" sldId="316"/>
            <ac:spMk id="20" creationId="{105FA62D-AD4E-F87F-F8DE-93A4BC89FCA8}"/>
          </ac:spMkLst>
        </pc:spChg>
        <pc:spChg chg="add del mod">
          <ac:chgData name="Antonia Kuster" userId="903f7915-1049-4481-a049-eede468e7fa2" providerId="ADAL" clId="{6B2791BC-D7EF-4ED9-BFC0-FC8ABE2A1650}" dt="2023-02-10T09:35:39.385" v="3230" actId="478"/>
          <ac:spMkLst>
            <pc:docMk/>
            <pc:sldMk cId="3036306576" sldId="316"/>
            <ac:spMk id="21" creationId="{4AA1D8F6-2EA8-14ED-9E2A-0239BF36A69F}"/>
          </ac:spMkLst>
        </pc:spChg>
        <pc:spChg chg="add del mod">
          <ac:chgData name="Antonia Kuster" userId="903f7915-1049-4481-a049-eede468e7fa2" providerId="ADAL" clId="{6B2791BC-D7EF-4ED9-BFC0-FC8ABE2A1650}" dt="2023-02-10T09:35:39.385" v="3230" actId="478"/>
          <ac:spMkLst>
            <pc:docMk/>
            <pc:sldMk cId="3036306576" sldId="316"/>
            <ac:spMk id="22" creationId="{4FAA8A31-05ED-C17A-D0AE-CC2A065D5B7D}"/>
          </ac:spMkLst>
        </pc:spChg>
        <pc:spChg chg="add del mod">
          <ac:chgData name="Antonia Kuster" userId="903f7915-1049-4481-a049-eede468e7fa2" providerId="ADAL" clId="{6B2791BC-D7EF-4ED9-BFC0-FC8ABE2A1650}" dt="2023-02-10T09:37:41.236" v="3267" actId="478"/>
          <ac:spMkLst>
            <pc:docMk/>
            <pc:sldMk cId="3036306576" sldId="316"/>
            <ac:spMk id="23" creationId="{C7DE9222-E086-B06A-469F-A01DF51C697A}"/>
          </ac:spMkLst>
        </pc:spChg>
        <pc:spChg chg="add del mod">
          <ac:chgData name="Antonia Kuster" userId="903f7915-1049-4481-a049-eede468e7fa2" providerId="ADAL" clId="{6B2791BC-D7EF-4ED9-BFC0-FC8ABE2A1650}" dt="2023-02-10T09:37:41.236" v="3267" actId="478"/>
          <ac:spMkLst>
            <pc:docMk/>
            <pc:sldMk cId="3036306576" sldId="316"/>
            <ac:spMk id="24" creationId="{253295EE-5406-BEBF-9C97-856E4AB3366C}"/>
          </ac:spMkLst>
        </pc:spChg>
        <pc:spChg chg="add del mod">
          <ac:chgData name="Antonia Kuster" userId="903f7915-1049-4481-a049-eede468e7fa2" providerId="ADAL" clId="{6B2791BC-D7EF-4ED9-BFC0-FC8ABE2A1650}" dt="2023-02-10T09:31:54.848" v="3120" actId="478"/>
          <ac:spMkLst>
            <pc:docMk/>
            <pc:sldMk cId="3036306576" sldId="316"/>
            <ac:spMk id="26" creationId="{E0862CFB-C09E-A04A-F7D6-4C0F5E87A7B1}"/>
          </ac:spMkLst>
        </pc:spChg>
        <pc:spChg chg="add mod">
          <ac:chgData name="Antonia Kuster" userId="903f7915-1049-4481-a049-eede468e7fa2" providerId="ADAL" clId="{6B2791BC-D7EF-4ED9-BFC0-FC8ABE2A1650}" dt="2023-02-10T10:08:10.681" v="3546" actId="1076"/>
          <ac:spMkLst>
            <pc:docMk/>
            <pc:sldMk cId="3036306576" sldId="316"/>
            <ac:spMk id="27" creationId="{429BF69B-9E6D-662C-BCF3-08DD2ABA5174}"/>
          </ac:spMkLst>
        </pc:spChg>
        <pc:spChg chg="add mod">
          <ac:chgData name="Antonia Kuster" userId="903f7915-1049-4481-a049-eede468e7fa2" providerId="ADAL" clId="{6B2791BC-D7EF-4ED9-BFC0-FC8ABE2A1650}" dt="2023-02-10T10:08:10.681" v="3546" actId="1076"/>
          <ac:spMkLst>
            <pc:docMk/>
            <pc:sldMk cId="3036306576" sldId="316"/>
            <ac:spMk id="28" creationId="{F329B3D9-9979-FD6B-465D-C11E8B705C5D}"/>
          </ac:spMkLst>
        </pc:spChg>
        <pc:spChg chg="add mod">
          <ac:chgData name="Antonia Kuster" userId="903f7915-1049-4481-a049-eede468e7fa2" providerId="ADAL" clId="{6B2791BC-D7EF-4ED9-BFC0-FC8ABE2A1650}" dt="2023-02-10T09:43:08.242" v="3350" actId="1076"/>
          <ac:spMkLst>
            <pc:docMk/>
            <pc:sldMk cId="3036306576" sldId="316"/>
            <ac:spMk id="29" creationId="{5EC4142E-BE70-3DC8-889E-9D7AAA365C63}"/>
          </ac:spMkLst>
        </pc:spChg>
        <pc:spChg chg="add mod">
          <ac:chgData name="Antonia Kuster" userId="903f7915-1049-4481-a049-eede468e7fa2" providerId="ADAL" clId="{6B2791BC-D7EF-4ED9-BFC0-FC8ABE2A1650}" dt="2023-02-10T09:43:33.078" v="3352" actId="255"/>
          <ac:spMkLst>
            <pc:docMk/>
            <pc:sldMk cId="3036306576" sldId="316"/>
            <ac:spMk id="30" creationId="{DEE3D056-F73E-9EE8-AB40-47707760440F}"/>
          </ac:spMkLst>
        </pc:spChg>
        <pc:spChg chg="add mod">
          <ac:chgData name="Antonia Kuster" userId="903f7915-1049-4481-a049-eede468e7fa2" providerId="ADAL" clId="{6B2791BC-D7EF-4ED9-BFC0-FC8ABE2A1650}" dt="2023-02-10T09:52:52.534" v="3437" actId="1036"/>
          <ac:spMkLst>
            <pc:docMk/>
            <pc:sldMk cId="3036306576" sldId="316"/>
            <ac:spMk id="31" creationId="{115C914E-BC7A-8713-7E6E-766C030DCC46}"/>
          </ac:spMkLst>
        </pc:spChg>
        <pc:spChg chg="add mod">
          <ac:chgData name="Antonia Kuster" userId="903f7915-1049-4481-a049-eede468e7fa2" providerId="ADAL" clId="{6B2791BC-D7EF-4ED9-BFC0-FC8ABE2A1650}" dt="2023-02-10T09:52:10.689" v="3427" actId="1037"/>
          <ac:spMkLst>
            <pc:docMk/>
            <pc:sldMk cId="3036306576" sldId="316"/>
            <ac:spMk id="32" creationId="{86C4B3CC-35A6-C5B9-69E9-43A55CABC026}"/>
          </ac:spMkLst>
        </pc:spChg>
        <pc:spChg chg="add mod">
          <ac:chgData name="Antonia Kuster" userId="903f7915-1049-4481-a049-eede468e7fa2" providerId="ADAL" clId="{6B2791BC-D7EF-4ED9-BFC0-FC8ABE2A1650}" dt="2023-02-10T09:52:20.933" v="3428" actId="1076"/>
          <ac:spMkLst>
            <pc:docMk/>
            <pc:sldMk cId="3036306576" sldId="316"/>
            <ac:spMk id="33" creationId="{B4ADBF63-F1AC-7A64-DB62-E4219A94DBC5}"/>
          </ac:spMkLst>
        </pc:spChg>
        <pc:spChg chg="add mod">
          <ac:chgData name="Antonia Kuster" userId="903f7915-1049-4481-a049-eede468e7fa2" providerId="ADAL" clId="{6B2791BC-D7EF-4ED9-BFC0-FC8ABE2A1650}" dt="2023-02-10T09:52:20.933" v="3428" actId="1076"/>
          <ac:spMkLst>
            <pc:docMk/>
            <pc:sldMk cId="3036306576" sldId="316"/>
            <ac:spMk id="34" creationId="{542219E5-F2B9-4F5F-7DB0-C397957073E0}"/>
          </ac:spMkLst>
        </pc:spChg>
        <pc:spChg chg="add mod">
          <ac:chgData name="Antonia Kuster" userId="903f7915-1049-4481-a049-eede468e7fa2" providerId="ADAL" clId="{6B2791BC-D7EF-4ED9-BFC0-FC8ABE2A1650}" dt="2023-02-10T09:42:33.969" v="3344" actId="1076"/>
          <ac:spMkLst>
            <pc:docMk/>
            <pc:sldMk cId="3036306576" sldId="316"/>
            <ac:spMk id="35" creationId="{85E3BF56-F4E2-96BE-8D1D-DE162899A847}"/>
          </ac:spMkLst>
        </pc:spChg>
        <pc:spChg chg="add mod">
          <ac:chgData name="Antonia Kuster" userId="903f7915-1049-4481-a049-eede468e7fa2" providerId="ADAL" clId="{6B2791BC-D7EF-4ED9-BFC0-FC8ABE2A1650}" dt="2023-02-10T09:42:33.969" v="3344" actId="1076"/>
          <ac:spMkLst>
            <pc:docMk/>
            <pc:sldMk cId="3036306576" sldId="316"/>
            <ac:spMk id="36" creationId="{B79C7A1C-7DBB-25D6-C06D-C35B62FB7C55}"/>
          </ac:spMkLst>
        </pc:spChg>
        <pc:spChg chg="add mod">
          <ac:chgData name="Antonia Kuster" userId="903f7915-1049-4481-a049-eede468e7fa2" providerId="ADAL" clId="{6B2791BC-D7EF-4ED9-BFC0-FC8ABE2A1650}" dt="2023-02-10T10:08:10.681" v="3546" actId="1076"/>
          <ac:spMkLst>
            <pc:docMk/>
            <pc:sldMk cId="3036306576" sldId="316"/>
            <ac:spMk id="37" creationId="{4082D87C-2122-DED4-07F7-626D6C6F9BA5}"/>
          </ac:spMkLst>
        </pc:spChg>
        <pc:spChg chg="add mod">
          <ac:chgData name="Antonia Kuster" userId="903f7915-1049-4481-a049-eede468e7fa2" providerId="ADAL" clId="{6B2791BC-D7EF-4ED9-BFC0-FC8ABE2A1650}" dt="2023-02-10T10:08:10.681" v="3546" actId="1076"/>
          <ac:spMkLst>
            <pc:docMk/>
            <pc:sldMk cId="3036306576" sldId="316"/>
            <ac:spMk id="38" creationId="{7C5F79AE-CCCB-2860-FE26-2B4829E5BEA1}"/>
          </ac:spMkLst>
        </pc:spChg>
        <pc:spChg chg="add mod">
          <ac:chgData name="Antonia Kuster" userId="903f7915-1049-4481-a049-eede468e7fa2" providerId="ADAL" clId="{6B2791BC-D7EF-4ED9-BFC0-FC8ABE2A1650}" dt="2023-02-10T09:44:32.968" v="3355" actId="1076"/>
          <ac:spMkLst>
            <pc:docMk/>
            <pc:sldMk cId="3036306576" sldId="316"/>
            <ac:spMk id="39" creationId="{7AF3A59F-989E-67E9-B771-FFD9EE1215C2}"/>
          </ac:spMkLst>
        </pc:spChg>
        <pc:spChg chg="add mod">
          <ac:chgData name="Antonia Kuster" userId="903f7915-1049-4481-a049-eede468e7fa2" providerId="ADAL" clId="{6B2791BC-D7EF-4ED9-BFC0-FC8ABE2A1650}" dt="2023-02-10T09:44:52.648" v="3360" actId="1076"/>
          <ac:spMkLst>
            <pc:docMk/>
            <pc:sldMk cId="3036306576" sldId="316"/>
            <ac:spMk id="40" creationId="{5D41DE85-8184-D182-EAE2-B843DC611EB5}"/>
          </ac:spMkLst>
        </pc:spChg>
        <pc:spChg chg="add mod">
          <ac:chgData name="Antonia Kuster" userId="903f7915-1049-4481-a049-eede468e7fa2" providerId="ADAL" clId="{6B2791BC-D7EF-4ED9-BFC0-FC8ABE2A1650}" dt="2023-02-10T09:46:50.634" v="3376" actId="14100"/>
          <ac:spMkLst>
            <pc:docMk/>
            <pc:sldMk cId="3036306576" sldId="316"/>
            <ac:spMk id="41" creationId="{0A5F4D51-8543-9D20-B36F-100646C008AD}"/>
          </ac:spMkLst>
        </pc:spChg>
        <pc:spChg chg="add del mod">
          <ac:chgData name="Antonia Kuster" userId="903f7915-1049-4481-a049-eede468e7fa2" providerId="ADAL" clId="{6B2791BC-D7EF-4ED9-BFC0-FC8ABE2A1650}" dt="2023-02-10T09:56:12.416" v="3473" actId="478"/>
          <ac:spMkLst>
            <pc:docMk/>
            <pc:sldMk cId="3036306576" sldId="316"/>
            <ac:spMk id="42" creationId="{D335A6A1-7987-AC55-E4A9-2A8317E87F89}"/>
          </ac:spMkLst>
        </pc:spChg>
        <pc:spChg chg="add del mod">
          <ac:chgData name="Antonia Kuster" userId="903f7915-1049-4481-a049-eede468e7fa2" providerId="ADAL" clId="{6B2791BC-D7EF-4ED9-BFC0-FC8ABE2A1650}" dt="2023-02-10T09:51:21.385" v="3398" actId="478"/>
          <ac:spMkLst>
            <pc:docMk/>
            <pc:sldMk cId="3036306576" sldId="316"/>
            <ac:spMk id="43" creationId="{3753F498-8E0F-50F8-7D6B-DFB71A081516}"/>
          </ac:spMkLst>
        </pc:spChg>
        <pc:spChg chg="add del mod">
          <ac:chgData name="Antonia Kuster" userId="903f7915-1049-4481-a049-eede468e7fa2" providerId="ADAL" clId="{6B2791BC-D7EF-4ED9-BFC0-FC8ABE2A1650}" dt="2023-02-10T09:56:11.723" v="3472" actId="478"/>
          <ac:spMkLst>
            <pc:docMk/>
            <pc:sldMk cId="3036306576" sldId="316"/>
            <ac:spMk id="44" creationId="{1BCB3BBE-5816-2C88-C648-A2A155B0AB2D}"/>
          </ac:spMkLst>
        </pc:spChg>
        <pc:spChg chg="add mod">
          <ac:chgData name="Antonia Kuster" userId="903f7915-1049-4481-a049-eede468e7fa2" providerId="ADAL" clId="{6B2791BC-D7EF-4ED9-BFC0-FC8ABE2A1650}" dt="2023-02-10T10:08:21.834" v="3547" actId="14100"/>
          <ac:spMkLst>
            <pc:docMk/>
            <pc:sldMk cId="3036306576" sldId="316"/>
            <ac:spMk id="45" creationId="{98FAE591-F4DA-8FAF-8EB7-5A82884F304A}"/>
          </ac:spMkLst>
        </pc:spChg>
        <pc:spChg chg="add mod">
          <ac:chgData name="Antonia Kuster" userId="903f7915-1049-4481-a049-eede468e7fa2" providerId="ADAL" clId="{6B2791BC-D7EF-4ED9-BFC0-FC8ABE2A1650}" dt="2023-02-10T09:53:43.965" v="3444" actId="14100"/>
          <ac:spMkLst>
            <pc:docMk/>
            <pc:sldMk cId="3036306576" sldId="316"/>
            <ac:spMk id="46" creationId="{20AB4BCA-4693-0214-1F12-00BC2E06EAF9}"/>
          </ac:spMkLst>
        </pc:spChg>
        <pc:spChg chg="add mod">
          <ac:chgData name="Antonia Kuster" userId="903f7915-1049-4481-a049-eede468e7fa2" providerId="ADAL" clId="{6B2791BC-D7EF-4ED9-BFC0-FC8ABE2A1650}" dt="2023-02-10T09:54:21.430" v="3449" actId="688"/>
          <ac:spMkLst>
            <pc:docMk/>
            <pc:sldMk cId="3036306576" sldId="316"/>
            <ac:spMk id="47" creationId="{0E327B76-E970-87B7-90CD-F44E6E9AA518}"/>
          </ac:spMkLst>
        </pc:spChg>
        <pc:spChg chg="add mod">
          <ac:chgData name="Antonia Kuster" userId="903f7915-1049-4481-a049-eede468e7fa2" providerId="ADAL" clId="{6B2791BC-D7EF-4ED9-BFC0-FC8ABE2A1650}" dt="2023-02-10T14:59:02.501" v="3938" actId="14100"/>
          <ac:spMkLst>
            <pc:docMk/>
            <pc:sldMk cId="3036306576" sldId="316"/>
            <ac:spMk id="48" creationId="{56C3F90D-D131-1900-D242-F1BAAA9EACFF}"/>
          </ac:spMkLst>
        </pc:spChg>
        <pc:spChg chg="add mod">
          <ac:chgData name="Antonia Kuster" userId="903f7915-1049-4481-a049-eede468e7fa2" providerId="ADAL" clId="{6B2791BC-D7EF-4ED9-BFC0-FC8ABE2A1650}" dt="2023-02-10T09:54:57.596" v="3456" actId="1076"/>
          <ac:spMkLst>
            <pc:docMk/>
            <pc:sldMk cId="3036306576" sldId="316"/>
            <ac:spMk id="49" creationId="{ACE429E1-FC81-E3A2-7C0F-A16B62EEFB53}"/>
          </ac:spMkLst>
        </pc:spChg>
        <pc:spChg chg="add del mod">
          <ac:chgData name="Antonia Kuster" userId="903f7915-1049-4481-a049-eede468e7fa2" providerId="ADAL" clId="{6B2791BC-D7EF-4ED9-BFC0-FC8ABE2A1650}" dt="2023-02-10T10:08:25.410" v="3548" actId="478"/>
          <ac:spMkLst>
            <pc:docMk/>
            <pc:sldMk cId="3036306576" sldId="316"/>
            <ac:spMk id="50" creationId="{4D831C2F-31D1-3FDA-6EA2-35006FA9A45C}"/>
          </ac:spMkLst>
        </pc:spChg>
        <pc:spChg chg="add del mod">
          <ac:chgData name="Antonia Kuster" userId="903f7915-1049-4481-a049-eede468e7fa2" providerId="ADAL" clId="{6B2791BC-D7EF-4ED9-BFC0-FC8ABE2A1650}" dt="2023-02-10T09:56:15.106" v="3474" actId="478"/>
          <ac:spMkLst>
            <pc:docMk/>
            <pc:sldMk cId="3036306576" sldId="316"/>
            <ac:spMk id="51" creationId="{487CB357-3579-3DF3-E633-2FE97A3F88EC}"/>
          </ac:spMkLst>
        </pc:spChg>
        <pc:spChg chg="add mod">
          <ac:chgData name="Antonia Kuster" userId="903f7915-1049-4481-a049-eede468e7fa2" providerId="ADAL" clId="{6B2791BC-D7EF-4ED9-BFC0-FC8ABE2A1650}" dt="2023-02-10T09:57:04.512" v="3483" actId="14100"/>
          <ac:spMkLst>
            <pc:docMk/>
            <pc:sldMk cId="3036306576" sldId="316"/>
            <ac:spMk id="52" creationId="{122423E5-7360-F614-271B-E7BA0A55D443}"/>
          </ac:spMkLst>
        </pc:spChg>
        <pc:spChg chg="add mod">
          <ac:chgData name="Antonia Kuster" userId="903f7915-1049-4481-a049-eede468e7fa2" providerId="ADAL" clId="{6B2791BC-D7EF-4ED9-BFC0-FC8ABE2A1650}" dt="2023-02-10T09:56:52.062" v="3481" actId="14100"/>
          <ac:spMkLst>
            <pc:docMk/>
            <pc:sldMk cId="3036306576" sldId="316"/>
            <ac:spMk id="53" creationId="{8FF0C016-8951-0682-0718-85E5446C12B7}"/>
          </ac:spMkLst>
        </pc:spChg>
        <pc:spChg chg="add mod">
          <ac:chgData name="Antonia Kuster" userId="903f7915-1049-4481-a049-eede468e7fa2" providerId="ADAL" clId="{6B2791BC-D7EF-4ED9-BFC0-FC8ABE2A1650}" dt="2023-02-10T09:57:26.029" v="3486" actId="164"/>
          <ac:spMkLst>
            <pc:docMk/>
            <pc:sldMk cId="3036306576" sldId="316"/>
            <ac:spMk id="54" creationId="{49DE3E02-3440-8623-E8B6-7298C59AA3A9}"/>
          </ac:spMkLst>
        </pc:spChg>
        <pc:spChg chg="add mod">
          <ac:chgData name="Antonia Kuster" userId="903f7915-1049-4481-a049-eede468e7fa2" providerId="ADAL" clId="{6B2791BC-D7EF-4ED9-BFC0-FC8ABE2A1650}" dt="2023-02-10T09:57:26.029" v="3486" actId="164"/>
          <ac:spMkLst>
            <pc:docMk/>
            <pc:sldMk cId="3036306576" sldId="316"/>
            <ac:spMk id="55" creationId="{0D95FE55-D406-3707-CD5C-F9D08C9E8ECF}"/>
          </ac:spMkLst>
        </pc:spChg>
        <pc:spChg chg="mod topLvl">
          <ac:chgData name="Antonia Kuster" userId="903f7915-1049-4481-a049-eede468e7fa2" providerId="ADAL" clId="{6B2791BC-D7EF-4ED9-BFC0-FC8ABE2A1650}" dt="2023-02-10T09:58:37.911" v="3497" actId="14100"/>
          <ac:spMkLst>
            <pc:docMk/>
            <pc:sldMk cId="3036306576" sldId="316"/>
            <ac:spMk id="58" creationId="{AA1A426B-4843-9BBD-C972-83E5E8B8D11C}"/>
          </ac:spMkLst>
        </pc:spChg>
        <pc:spChg chg="mod topLvl">
          <ac:chgData name="Antonia Kuster" userId="903f7915-1049-4481-a049-eede468e7fa2" providerId="ADAL" clId="{6B2791BC-D7EF-4ED9-BFC0-FC8ABE2A1650}" dt="2023-02-10T09:59:02.826" v="3500" actId="14100"/>
          <ac:spMkLst>
            <pc:docMk/>
            <pc:sldMk cId="3036306576" sldId="316"/>
            <ac:spMk id="59" creationId="{D34D9F5B-D521-85E7-1508-289E8041D047}"/>
          </ac:spMkLst>
        </pc:spChg>
        <pc:spChg chg="add mod">
          <ac:chgData name="Antonia Kuster" userId="903f7915-1049-4481-a049-eede468e7fa2" providerId="ADAL" clId="{6B2791BC-D7EF-4ED9-BFC0-FC8ABE2A1650}" dt="2023-02-10T10:14:46.266" v="3593" actId="1076"/>
          <ac:spMkLst>
            <pc:docMk/>
            <pc:sldMk cId="3036306576" sldId="316"/>
            <ac:spMk id="60" creationId="{6C625F1B-0B0D-781E-6CEB-34AFD7564331}"/>
          </ac:spMkLst>
        </pc:spChg>
        <pc:spChg chg="add mod">
          <ac:chgData name="Antonia Kuster" userId="903f7915-1049-4481-a049-eede468e7fa2" providerId="ADAL" clId="{6B2791BC-D7EF-4ED9-BFC0-FC8ABE2A1650}" dt="2023-02-10T10:07:35.646" v="3533" actId="1076"/>
          <ac:spMkLst>
            <pc:docMk/>
            <pc:sldMk cId="3036306576" sldId="316"/>
            <ac:spMk id="61" creationId="{23FDE3F0-64C2-B1C5-41EA-5EA4DAA86E69}"/>
          </ac:spMkLst>
        </pc:spChg>
        <pc:spChg chg="add mod ord">
          <ac:chgData name="Antonia Kuster" userId="903f7915-1049-4481-a049-eede468e7fa2" providerId="ADAL" clId="{6B2791BC-D7EF-4ED9-BFC0-FC8ABE2A1650}" dt="2023-02-10T10:08:49.968" v="3558" actId="14100"/>
          <ac:spMkLst>
            <pc:docMk/>
            <pc:sldMk cId="3036306576" sldId="316"/>
            <ac:spMk id="62" creationId="{953F06FD-E3C8-7F81-5A14-7C6595AF2CDA}"/>
          </ac:spMkLst>
        </pc:spChg>
        <pc:spChg chg="add mod">
          <ac:chgData name="Antonia Kuster" userId="903f7915-1049-4481-a049-eede468e7fa2" providerId="ADAL" clId="{6B2791BC-D7EF-4ED9-BFC0-FC8ABE2A1650}" dt="2023-02-10T10:08:31.414" v="3550" actId="1076"/>
          <ac:spMkLst>
            <pc:docMk/>
            <pc:sldMk cId="3036306576" sldId="316"/>
            <ac:spMk id="63" creationId="{B32B37B7-F05A-C593-864B-974B28BEB214}"/>
          </ac:spMkLst>
        </pc:spChg>
        <pc:spChg chg="add mod">
          <ac:chgData name="Antonia Kuster" userId="903f7915-1049-4481-a049-eede468e7fa2" providerId="ADAL" clId="{6B2791BC-D7EF-4ED9-BFC0-FC8ABE2A1650}" dt="2023-02-10T10:13:51.474" v="3582" actId="1076"/>
          <ac:spMkLst>
            <pc:docMk/>
            <pc:sldMk cId="3036306576" sldId="316"/>
            <ac:spMk id="64" creationId="{79DF8EBE-0887-592C-19FB-AC39A60611A6}"/>
          </ac:spMkLst>
        </pc:spChg>
        <pc:spChg chg="add mod">
          <ac:chgData name="Antonia Kuster" userId="903f7915-1049-4481-a049-eede468e7fa2" providerId="ADAL" clId="{6B2791BC-D7EF-4ED9-BFC0-FC8ABE2A1650}" dt="2023-02-10T10:11:35.359" v="3579" actId="688"/>
          <ac:spMkLst>
            <pc:docMk/>
            <pc:sldMk cId="3036306576" sldId="316"/>
            <ac:spMk id="65" creationId="{C16381A5-52E6-860D-A880-355557208A76}"/>
          </ac:spMkLst>
        </pc:spChg>
        <pc:spChg chg="add mod">
          <ac:chgData name="Antonia Kuster" userId="903f7915-1049-4481-a049-eede468e7fa2" providerId="ADAL" clId="{6B2791BC-D7EF-4ED9-BFC0-FC8ABE2A1650}" dt="2023-02-10T14:58:55.586" v="3937" actId="1076"/>
          <ac:spMkLst>
            <pc:docMk/>
            <pc:sldMk cId="3036306576" sldId="316"/>
            <ac:spMk id="66" creationId="{E62CE814-48E4-86ED-2D5D-58FBA25A569D}"/>
          </ac:spMkLst>
        </pc:spChg>
        <pc:spChg chg="add mod">
          <ac:chgData name="Antonia Kuster" userId="903f7915-1049-4481-a049-eede468e7fa2" providerId="ADAL" clId="{6B2791BC-D7EF-4ED9-BFC0-FC8ABE2A1650}" dt="2023-02-10T10:11:25.740" v="3578" actId="688"/>
          <ac:spMkLst>
            <pc:docMk/>
            <pc:sldMk cId="3036306576" sldId="316"/>
            <ac:spMk id="67" creationId="{BD0C4CDF-213B-8C9A-05BF-B4ADB73A3255}"/>
          </ac:spMkLst>
        </pc:spChg>
        <pc:spChg chg="add mod">
          <ac:chgData name="Antonia Kuster" userId="903f7915-1049-4481-a049-eede468e7fa2" providerId="ADAL" clId="{6B2791BC-D7EF-4ED9-BFC0-FC8ABE2A1650}" dt="2023-02-10T10:13:48.153" v="3581" actId="1076"/>
          <ac:spMkLst>
            <pc:docMk/>
            <pc:sldMk cId="3036306576" sldId="316"/>
            <ac:spMk id="68" creationId="{8CD56F7A-D368-841E-9E5C-7260D23C64A1}"/>
          </ac:spMkLst>
        </pc:spChg>
        <pc:spChg chg="add mod">
          <ac:chgData name="Antonia Kuster" userId="903f7915-1049-4481-a049-eede468e7fa2" providerId="ADAL" clId="{6B2791BC-D7EF-4ED9-BFC0-FC8ABE2A1650}" dt="2023-02-10T10:14:06.420" v="3591" actId="20577"/>
          <ac:spMkLst>
            <pc:docMk/>
            <pc:sldMk cId="3036306576" sldId="316"/>
            <ac:spMk id="69" creationId="{E8436AAB-5B6C-36EF-9334-83FF2BBA283C}"/>
          </ac:spMkLst>
        </pc:spChg>
        <pc:spChg chg="add mod">
          <ac:chgData name="Antonia Kuster" userId="903f7915-1049-4481-a049-eede468e7fa2" providerId="ADAL" clId="{6B2791BC-D7EF-4ED9-BFC0-FC8ABE2A1650}" dt="2023-02-10T10:15:06.485" v="3609" actId="1076"/>
          <ac:spMkLst>
            <pc:docMk/>
            <pc:sldMk cId="3036306576" sldId="316"/>
            <ac:spMk id="70" creationId="{EEBE4314-EA42-CEF6-587C-3B1380CF8B6B}"/>
          </ac:spMkLst>
        </pc:spChg>
        <pc:spChg chg="add mod">
          <ac:chgData name="Antonia Kuster" userId="903f7915-1049-4481-a049-eede468e7fa2" providerId="ADAL" clId="{6B2791BC-D7EF-4ED9-BFC0-FC8ABE2A1650}" dt="2023-02-10T10:16:09.452" v="3611" actId="1076"/>
          <ac:spMkLst>
            <pc:docMk/>
            <pc:sldMk cId="3036306576" sldId="316"/>
            <ac:spMk id="71" creationId="{1276FCED-6587-9B49-29AB-AB465B921E2E}"/>
          </ac:spMkLst>
        </pc:spChg>
        <pc:spChg chg="add mod">
          <ac:chgData name="Antonia Kuster" userId="903f7915-1049-4481-a049-eede468e7fa2" providerId="ADAL" clId="{6B2791BC-D7EF-4ED9-BFC0-FC8ABE2A1650}" dt="2023-02-10T10:16:14.696" v="3613" actId="1076"/>
          <ac:spMkLst>
            <pc:docMk/>
            <pc:sldMk cId="3036306576" sldId="316"/>
            <ac:spMk id="72" creationId="{2777EFB9-A199-77BB-C2C6-1FAEE1CC2980}"/>
          </ac:spMkLst>
        </pc:spChg>
        <pc:spChg chg="add mod">
          <ac:chgData name="Antonia Kuster" userId="903f7915-1049-4481-a049-eede468e7fa2" providerId="ADAL" clId="{6B2791BC-D7EF-4ED9-BFC0-FC8ABE2A1650}" dt="2023-02-10T10:18:01.236" v="3615" actId="1076"/>
          <ac:spMkLst>
            <pc:docMk/>
            <pc:sldMk cId="3036306576" sldId="316"/>
            <ac:spMk id="73" creationId="{8319ACEE-506B-E871-5D38-650D14364D63}"/>
          </ac:spMkLst>
        </pc:spChg>
        <pc:spChg chg="add mod">
          <ac:chgData name="Antonia Kuster" userId="903f7915-1049-4481-a049-eede468e7fa2" providerId="ADAL" clId="{6B2791BC-D7EF-4ED9-BFC0-FC8ABE2A1650}" dt="2023-02-10T12:04:37.893" v="3626" actId="1076"/>
          <ac:spMkLst>
            <pc:docMk/>
            <pc:sldMk cId="3036306576" sldId="316"/>
            <ac:spMk id="74" creationId="{9BBFA47D-AFB9-1FBA-9F33-1569966EB62F}"/>
          </ac:spMkLst>
        </pc:spChg>
        <pc:grpChg chg="add mod">
          <ac:chgData name="Antonia Kuster" userId="903f7915-1049-4481-a049-eede468e7fa2" providerId="ADAL" clId="{6B2791BC-D7EF-4ED9-BFC0-FC8ABE2A1650}" dt="2023-02-10T09:57:43.288" v="3489" actId="1076"/>
          <ac:grpSpMkLst>
            <pc:docMk/>
            <pc:sldMk cId="3036306576" sldId="316"/>
            <ac:grpSpMk id="56" creationId="{7A3F5BA5-1A1C-9CFF-4760-89DA6AB8FDA8}"/>
          </ac:grpSpMkLst>
        </pc:grpChg>
        <pc:grpChg chg="add del mod">
          <ac:chgData name="Antonia Kuster" userId="903f7915-1049-4481-a049-eede468e7fa2" providerId="ADAL" clId="{6B2791BC-D7EF-4ED9-BFC0-FC8ABE2A1650}" dt="2023-02-10T09:58:07.614" v="3493" actId="165"/>
          <ac:grpSpMkLst>
            <pc:docMk/>
            <pc:sldMk cId="3036306576" sldId="316"/>
            <ac:grpSpMk id="57" creationId="{64CF8843-64A8-70D6-5825-3D5BD151EC97}"/>
          </ac:grpSpMkLst>
        </pc:grpChg>
        <pc:picChg chg="del">
          <ac:chgData name="Antonia Kuster" userId="903f7915-1049-4481-a049-eede468e7fa2" providerId="ADAL" clId="{6B2791BC-D7EF-4ED9-BFC0-FC8ABE2A1650}" dt="2023-02-10T09:30:19.998" v="3101" actId="478"/>
          <ac:picMkLst>
            <pc:docMk/>
            <pc:sldMk cId="3036306576" sldId="316"/>
            <ac:picMk id="10" creationId="{028BA392-AAB9-0B5C-54CC-142472EF7B2B}"/>
          </ac:picMkLst>
        </pc:picChg>
      </pc:sldChg>
      <pc:sldChg chg="addSp delSp modSp add mod ord">
        <pc:chgData name="Antonia Kuster" userId="903f7915-1049-4481-a049-eede468e7fa2" providerId="ADAL" clId="{6B2791BC-D7EF-4ED9-BFC0-FC8ABE2A1650}" dt="2023-02-10T14:56:37.364" v="3925" actId="478"/>
        <pc:sldMkLst>
          <pc:docMk/>
          <pc:sldMk cId="602686398" sldId="317"/>
        </pc:sldMkLst>
        <pc:spChg chg="mod">
          <ac:chgData name="Antonia Kuster" userId="903f7915-1049-4481-a049-eede468e7fa2" providerId="ADAL" clId="{6B2791BC-D7EF-4ED9-BFC0-FC8ABE2A1650}" dt="2023-02-10T14:35:17.140" v="3641"/>
          <ac:spMkLst>
            <pc:docMk/>
            <pc:sldMk cId="602686398" sldId="317"/>
            <ac:spMk id="4" creationId="{7F67E5BF-E0DB-EDC3-2055-33B6927600F6}"/>
          </ac:spMkLst>
        </pc:spChg>
        <pc:spChg chg="add del mod">
          <ac:chgData name="Antonia Kuster" userId="903f7915-1049-4481-a049-eede468e7fa2" providerId="ADAL" clId="{6B2791BC-D7EF-4ED9-BFC0-FC8ABE2A1650}" dt="2023-02-10T14:56:37.364" v="3925" actId="478"/>
          <ac:spMkLst>
            <pc:docMk/>
            <pc:sldMk cId="602686398" sldId="317"/>
            <ac:spMk id="7" creationId="{D645A3F8-AE39-6D91-A28F-EF6CEF6C58AC}"/>
          </ac:spMkLst>
        </pc:spChg>
        <pc:picChg chg="add mod">
          <ac:chgData name="Antonia Kuster" userId="903f7915-1049-4481-a049-eede468e7fa2" providerId="ADAL" clId="{6B2791BC-D7EF-4ED9-BFC0-FC8ABE2A1650}" dt="2023-02-10T14:34:24.496" v="3634" actId="14100"/>
          <ac:picMkLst>
            <pc:docMk/>
            <pc:sldMk cId="602686398" sldId="317"/>
            <ac:picMk id="6" creationId="{87451FC2-4C1C-887B-9CAC-81FB904D922F}"/>
          </ac:picMkLst>
        </pc:picChg>
        <pc:picChg chg="del">
          <ac:chgData name="Antonia Kuster" userId="903f7915-1049-4481-a049-eede468e7fa2" providerId="ADAL" clId="{6B2791BC-D7EF-4ED9-BFC0-FC8ABE2A1650}" dt="2023-02-10T14:34:17.528" v="3630" actId="478"/>
          <ac:picMkLst>
            <pc:docMk/>
            <pc:sldMk cId="602686398" sldId="317"/>
            <ac:picMk id="10" creationId="{028BA392-AAB9-0B5C-54CC-142472EF7B2B}"/>
          </ac:picMkLst>
        </pc:picChg>
      </pc:sldChg>
      <pc:sldChg chg="addSp delSp modSp add mod">
        <pc:chgData name="Antonia Kuster" userId="903f7915-1049-4481-a049-eede468e7fa2" providerId="ADAL" clId="{6B2791BC-D7EF-4ED9-BFC0-FC8ABE2A1650}" dt="2023-02-10T15:07:34.653" v="4024" actId="1076"/>
        <pc:sldMkLst>
          <pc:docMk/>
          <pc:sldMk cId="1154991091" sldId="318"/>
        </pc:sldMkLst>
        <pc:spChg chg="mod">
          <ac:chgData name="Antonia Kuster" userId="903f7915-1049-4481-a049-eede468e7fa2" providerId="ADAL" clId="{6B2791BC-D7EF-4ED9-BFC0-FC8ABE2A1650}" dt="2023-02-10T14:35:26.808" v="3645" actId="20577"/>
          <ac:spMkLst>
            <pc:docMk/>
            <pc:sldMk cId="1154991091" sldId="318"/>
            <ac:spMk id="5" creationId="{E4FD962F-F0FB-1DB3-BEF2-2790FE3C9F84}"/>
          </ac:spMkLst>
        </pc:spChg>
        <pc:spChg chg="add mod">
          <ac:chgData name="Antonia Kuster" userId="903f7915-1049-4481-a049-eede468e7fa2" providerId="ADAL" clId="{6B2791BC-D7EF-4ED9-BFC0-FC8ABE2A1650}" dt="2023-02-10T14:40:44.682" v="3692" actId="1076"/>
          <ac:spMkLst>
            <pc:docMk/>
            <pc:sldMk cId="1154991091" sldId="318"/>
            <ac:spMk id="7" creationId="{3EE38C73-31BC-51B4-7DF1-A01E5D1683BE}"/>
          </ac:spMkLst>
        </pc:spChg>
        <pc:spChg chg="add mod">
          <ac:chgData name="Antonia Kuster" userId="903f7915-1049-4481-a049-eede468e7fa2" providerId="ADAL" clId="{6B2791BC-D7EF-4ED9-BFC0-FC8ABE2A1650}" dt="2023-02-10T14:40:21.748" v="3689" actId="1076"/>
          <ac:spMkLst>
            <pc:docMk/>
            <pc:sldMk cId="1154991091" sldId="318"/>
            <ac:spMk id="8" creationId="{10E40F80-5B33-B4B7-7CC2-B634E807B999}"/>
          </ac:spMkLst>
        </pc:spChg>
        <pc:spChg chg="add mod">
          <ac:chgData name="Antonia Kuster" userId="903f7915-1049-4481-a049-eede468e7fa2" providerId="ADAL" clId="{6B2791BC-D7EF-4ED9-BFC0-FC8ABE2A1650}" dt="2023-02-10T14:40:21.748" v="3689" actId="1076"/>
          <ac:spMkLst>
            <pc:docMk/>
            <pc:sldMk cId="1154991091" sldId="318"/>
            <ac:spMk id="9" creationId="{CC2382B1-348E-F489-F55E-BC4FA49DC018}"/>
          </ac:spMkLst>
        </pc:spChg>
        <pc:spChg chg="add mod">
          <ac:chgData name="Antonia Kuster" userId="903f7915-1049-4481-a049-eede468e7fa2" providerId="ADAL" clId="{6B2791BC-D7EF-4ED9-BFC0-FC8ABE2A1650}" dt="2023-02-10T14:40:51.008" v="3693" actId="1076"/>
          <ac:spMkLst>
            <pc:docMk/>
            <pc:sldMk cId="1154991091" sldId="318"/>
            <ac:spMk id="10" creationId="{70843AAC-F0ED-6D84-98ED-291D2614A011}"/>
          </ac:spMkLst>
        </pc:spChg>
        <pc:spChg chg="add mod">
          <ac:chgData name="Antonia Kuster" userId="903f7915-1049-4481-a049-eede468e7fa2" providerId="ADAL" clId="{6B2791BC-D7EF-4ED9-BFC0-FC8ABE2A1650}" dt="2023-02-10T14:40:51.008" v="3693" actId="1076"/>
          <ac:spMkLst>
            <pc:docMk/>
            <pc:sldMk cId="1154991091" sldId="318"/>
            <ac:spMk id="11" creationId="{7FC23BA2-1CA7-0F6A-B4DF-D954EEE0773C}"/>
          </ac:spMkLst>
        </pc:spChg>
        <pc:spChg chg="add mod">
          <ac:chgData name="Antonia Kuster" userId="903f7915-1049-4481-a049-eede468e7fa2" providerId="ADAL" clId="{6B2791BC-D7EF-4ED9-BFC0-FC8ABE2A1650}" dt="2023-02-10T14:40:51.008" v="3693" actId="1076"/>
          <ac:spMkLst>
            <pc:docMk/>
            <pc:sldMk cId="1154991091" sldId="318"/>
            <ac:spMk id="12" creationId="{0008EFDA-D638-B842-AF03-778DAEAA89D7}"/>
          </ac:spMkLst>
        </pc:spChg>
        <pc:spChg chg="add mod">
          <ac:chgData name="Antonia Kuster" userId="903f7915-1049-4481-a049-eede468e7fa2" providerId="ADAL" clId="{6B2791BC-D7EF-4ED9-BFC0-FC8ABE2A1650}" dt="2023-02-10T14:40:51.008" v="3693" actId="1076"/>
          <ac:spMkLst>
            <pc:docMk/>
            <pc:sldMk cId="1154991091" sldId="318"/>
            <ac:spMk id="13" creationId="{9F0DD39B-B7F4-AF79-E20D-8C8889BB1043}"/>
          </ac:spMkLst>
        </pc:spChg>
        <pc:spChg chg="add mod">
          <ac:chgData name="Antonia Kuster" userId="903f7915-1049-4481-a049-eede468e7fa2" providerId="ADAL" clId="{6B2791BC-D7EF-4ED9-BFC0-FC8ABE2A1650}" dt="2023-02-10T15:06:43.017" v="4017" actId="1076"/>
          <ac:spMkLst>
            <pc:docMk/>
            <pc:sldMk cId="1154991091" sldId="318"/>
            <ac:spMk id="14" creationId="{DB4395AB-F0CC-A31E-E16C-18C93229A22A}"/>
          </ac:spMkLst>
        </pc:spChg>
        <pc:spChg chg="add mod">
          <ac:chgData name="Antonia Kuster" userId="903f7915-1049-4481-a049-eede468e7fa2" providerId="ADAL" clId="{6B2791BC-D7EF-4ED9-BFC0-FC8ABE2A1650}" dt="2023-02-10T15:06:37.706" v="4016" actId="1076"/>
          <ac:spMkLst>
            <pc:docMk/>
            <pc:sldMk cId="1154991091" sldId="318"/>
            <ac:spMk id="15" creationId="{CAF4C109-0F72-72C2-FE39-E89F00731044}"/>
          </ac:spMkLst>
        </pc:spChg>
        <pc:spChg chg="add del mod">
          <ac:chgData name="Antonia Kuster" userId="903f7915-1049-4481-a049-eede468e7fa2" providerId="ADAL" clId="{6B2791BC-D7EF-4ED9-BFC0-FC8ABE2A1650}" dt="2023-02-10T14:38:43.611" v="3675" actId="478"/>
          <ac:spMkLst>
            <pc:docMk/>
            <pc:sldMk cId="1154991091" sldId="318"/>
            <ac:spMk id="16" creationId="{B062CA86-43AD-9C90-3E33-EAF109FEFE9A}"/>
          </ac:spMkLst>
        </pc:spChg>
        <pc:spChg chg="add mod">
          <ac:chgData name="Antonia Kuster" userId="903f7915-1049-4481-a049-eede468e7fa2" providerId="ADAL" clId="{6B2791BC-D7EF-4ED9-BFC0-FC8ABE2A1650}" dt="2023-02-10T14:40:44.682" v="3692" actId="1076"/>
          <ac:spMkLst>
            <pc:docMk/>
            <pc:sldMk cId="1154991091" sldId="318"/>
            <ac:spMk id="17" creationId="{6FA3537C-576B-0327-C36C-75A1B5BE3955}"/>
          </ac:spMkLst>
        </pc:spChg>
        <pc:spChg chg="add mod">
          <ac:chgData name="Antonia Kuster" userId="903f7915-1049-4481-a049-eede468e7fa2" providerId="ADAL" clId="{6B2791BC-D7EF-4ED9-BFC0-FC8ABE2A1650}" dt="2023-02-10T15:06:33.138" v="4015" actId="1076"/>
          <ac:spMkLst>
            <pc:docMk/>
            <pc:sldMk cId="1154991091" sldId="318"/>
            <ac:spMk id="18" creationId="{31A018B0-E482-18C0-CE91-82C224B0FD83}"/>
          </ac:spMkLst>
        </pc:spChg>
        <pc:spChg chg="add mod">
          <ac:chgData name="Antonia Kuster" userId="903f7915-1049-4481-a049-eede468e7fa2" providerId="ADAL" clId="{6B2791BC-D7EF-4ED9-BFC0-FC8ABE2A1650}" dt="2023-02-10T15:03:56.030" v="3985" actId="1076"/>
          <ac:spMkLst>
            <pc:docMk/>
            <pc:sldMk cId="1154991091" sldId="318"/>
            <ac:spMk id="19" creationId="{2D983406-338A-C417-B10C-C228DCE7FBF5}"/>
          </ac:spMkLst>
        </pc:spChg>
        <pc:spChg chg="add mod">
          <ac:chgData name="Antonia Kuster" userId="903f7915-1049-4481-a049-eede468e7fa2" providerId="ADAL" clId="{6B2791BC-D7EF-4ED9-BFC0-FC8ABE2A1650}" dt="2023-02-10T14:40:21.748" v="3689" actId="1076"/>
          <ac:spMkLst>
            <pc:docMk/>
            <pc:sldMk cId="1154991091" sldId="318"/>
            <ac:spMk id="20" creationId="{F99D32C3-749F-A1D5-129B-01B3C43D61D2}"/>
          </ac:spMkLst>
        </pc:spChg>
        <pc:spChg chg="add mod">
          <ac:chgData name="Antonia Kuster" userId="903f7915-1049-4481-a049-eede468e7fa2" providerId="ADAL" clId="{6B2791BC-D7EF-4ED9-BFC0-FC8ABE2A1650}" dt="2023-02-10T14:40:07.642" v="3687" actId="1076"/>
          <ac:spMkLst>
            <pc:docMk/>
            <pc:sldMk cId="1154991091" sldId="318"/>
            <ac:spMk id="21" creationId="{D17C6004-EB56-B5E8-A430-4768A0FB112F}"/>
          </ac:spMkLst>
        </pc:spChg>
        <pc:spChg chg="add mod">
          <ac:chgData name="Antonia Kuster" userId="903f7915-1049-4481-a049-eede468e7fa2" providerId="ADAL" clId="{6B2791BC-D7EF-4ED9-BFC0-FC8ABE2A1650}" dt="2023-02-10T14:40:27.463" v="3691" actId="1076"/>
          <ac:spMkLst>
            <pc:docMk/>
            <pc:sldMk cId="1154991091" sldId="318"/>
            <ac:spMk id="22" creationId="{665C6A70-26AB-1F06-1910-863890F83C64}"/>
          </ac:spMkLst>
        </pc:spChg>
        <pc:spChg chg="add del mod">
          <ac:chgData name="Antonia Kuster" userId="903f7915-1049-4481-a049-eede468e7fa2" providerId="ADAL" clId="{6B2791BC-D7EF-4ED9-BFC0-FC8ABE2A1650}" dt="2023-02-10T14:44:25.212" v="3707" actId="478"/>
          <ac:spMkLst>
            <pc:docMk/>
            <pc:sldMk cId="1154991091" sldId="318"/>
            <ac:spMk id="23" creationId="{10A896C1-B389-26D1-1BF1-84FA50911B1C}"/>
          </ac:spMkLst>
        </pc:spChg>
        <pc:spChg chg="add del mod">
          <ac:chgData name="Antonia Kuster" userId="903f7915-1049-4481-a049-eede468e7fa2" providerId="ADAL" clId="{6B2791BC-D7EF-4ED9-BFC0-FC8ABE2A1650}" dt="2023-02-10T14:45:22.614" v="3715" actId="478"/>
          <ac:spMkLst>
            <pc:docMk/>
            <pc:sldMk cId="1154991091" sldId="318"/>
            <ac:spMk id="24" creationId="{0E4F9242-27FF-DA69-4959-82F0D3EB6615}"/>
          </ac:spMkLst>
        </pc:spChg>
        <pc:spChg chg="add del mod">
          <ac:chgData name="Antonia Kuster" userId="903f7915-1049-4481-a049-eede468e7fa2" providerId="ADAL" clId="{6B2791BC-D7EF-4ED9-BFC0-FC8ABE2A1650}" dt="2023-02-10T14:47:35.614" v="3731" actId="478"/>
          <ac:spMkLst>
            <pc:docMk/>
            <pc:sldMk cId="1154991091" sldId="318"/>
            <ac:spMk id="25" creationId="{7335695A-9B15-1B9B-EF94-FB2B6919A345}"/>
          </ac:spMkLst>
        </pc:spChg>
        <pc:spChg chg="add del mod">
          <ac:chgData name="Antonia Kuster" userId="903f7915-1049-4481-a049-eede468e7fa2" providerId="ADAL" clId="{6B2791BC-D7EF-4ED9-BFC0-FC8ABE2A1650}" dt="2023-02-10T14:52:27.514" v="3770" actId="478"/>
          <ac:spMkLst>
            <pc:docMk/>
            <pc:sldMk cId="1154991091" sldId="318"/>
            <ac:spMk id="26" creationId="{92A23D12-3589-E12D-0608-157D820B8C8E}"/>
          </ac:spMkLst>
        </pc:spChg>
        <pc:spChg chg="add del mod">
          <ac:chgData name="Antonia Kuster" userId="903f7915-1049-4481-a049-eede468e7fa2" providerId="ADAL" clId="{6B2791BC-D7EF-4ED9-BFC0-FC8ABE2A1650}" dt="2023-02-10T14:53:10.552" v="3774" actId="478"/>
          <ac:spMkLst>
            <pc:docMk/>
            <pc:sldMk cId="1154991091" sldId="318"/>
            <ac:spMk id="29" creationId="{F6273B66-DE2F-A5E8-EB74-A9E3E7EBEC42}"/>
          </ac:spMkLst>
        </pc:spChg>
        <pc:spChg chg="add mod">
          <ac:chgData name="Antonia Kuster" userId="903f7915-1049-4481-a049-eede468e7fa2" providerId="ADAL" clId="{6B2791BC-D7EF-4ED9-BFC0-FC8ABE2A1650}" dt="2023-02-10T15:07:34.653" v="4024" actId="1076"/>
          <ac:spMkLst>
            <pc:docMk/>
            <pc:sldMk cId="1154991091" sldId="318"/>
            <ac:spMk id="35" creationId="{9618B9D9-5215-FD31-0CB8-20601D5A92F7}"/>
          </ac:spMkLst>
        </pc:spChg>
        <pc:spChg chg="add mod">
          <ac:chgData name="Antonia Kuster" userId="903f7915-1049-4481-a049-eede468e7fa2" providerId="ADAL" clId="{6B2791BC-D7EF-4ED9-BFC0-FC8ABE2A1650}" dt="2023-02-10T15:07:15.741" v="4022" actId="1076"/>
          <ac:spMkLst>
            <pc:docMk/>
            <pc:sldMk cId="1154991091" sldId="318"/>
            <ac:spMk id="36" creationId="{F024579D-D85D-7096-FE95-702840489380}"/>
          </ac:spMkLst>
        </pc:spChg>
        <pc:spChg chg="add mod">
          <ac:chgData name="Antonia Kuster" userId="903f7915-1049-4481-a049-eede468e7fa2" providerId="ADAL" clId="{6B2791BC-D7EF-4ED9-BFC0-FC8ABE2A1650}" dt="2023-02-10T15:07:02.831" v="4020" actId="403"/>
          <ac:spMkLst>
            <pc:docMk/>
            <pc:sldMk cId="1154991091" sldId="318"/>
            <ac:spMk id="37" creationId="{300A9DC0-4734-5F4F-421A-BD096DA7ABCD}"/>
          </ac:spMkLst>
        </pc:spChg>
        <pc:grpChg chg="add del mod">
          <ac:chgData name="Antonia Kuster" userId="903f7915-1049-4481-a049-eede468e7fa2" providerId="ADAL" clId="{6B2791BC-D7EF-4ED9-BFC0-FC8ABE2A1650}" dt="2023-02-10T15:02:52.159" v="3968" actId="165"/>
          <ac:grpSpMkLst>
            <pc:docMk/>
            <pc:sldMk cId="1154991091" sldId="318"/>
            <ac:grpSpMk id="45" creationId="{114AAFEA-C372-D3A2-CA0A-CA20CA6E4BC7}"/>
          </ac:grpSpMkLst>
        </pc:grpChg>
        <pc:grpChg chg="add mod">
          <ac:chgData name="Antonia Kuster" userId="903f7915-1049-4481-a049-eede468e7fa2" providerId="ADAL" clId="{6B2791BC-D7EF-4ED9-BFC0-FC8ABE2A1650}" dt="2023-02-10T15:01:00.048" v="3958" actId="196"/>
          <ac:grpSpMkLst>
            <pc:docMk/>
            <pc:sldMk cId="1154991091" sldId="318"/>
            <ac:grpSpMk id="46" creationId="{81E57719-DE7E-3894-D61E-938E46CEDA3C}"/>
          </ac:grpSpMkLst>
        </pc:grpChg>
        <pc:grpChg chg="add mod">
          <ac:chgData name="Antonia Kuster" userId="903f7915-1049-4481-a049-eede468e7fa2" providerId="ADAL" clId="{6B2791BC-D7EF-4ED9-BFC0-FC8ABE2A1650}" dt="2023-02-10T15:01:15.956" v="3960" actId="1076"/>
          <ac:grpSpMkLst>
            <pc:docMk/>
            <pc:sldMk cId="1154991091" sldId="318"/>
            <ac:grpSpMk id="49" creationId="{054D5291-7230-4001-AFF0-D05C8704149B}"/>
          </ac:grpSpMkLst>
        </pc:grpChg>
        <pc:grpChg chg="add mod">
          <ac:chgData name="Antonia Kuster" userId="903f7915-1049-4481-a049-eede468e7fa2" providerId="ADAL" clId="{6B2791BC-D7EF-4ED9-BFC0-FC8ABE2A1650}" dt="2023-02-10T15:01:54.863" v="3965" actId="1076"/>
          <ac:grpSpMkLst>
            <pc:docMk/>
            <pc:sldMk cId="1154991091" sldId="318"/>
            <ac:grpSpMk id="52" creationId="{A5249ADC-4FCB-A072-4ED0-E9415531F63C}"/>
          </ac:grpSpMkLst>
        </pc:grpChg>
        <pc:grpChg chg="add mod">
          <ac:chgData name="Antonia Kuster" userId="903f7915-1049-4481-a049-eede468e7fa2" providerId="ADAL" clId="{6B2791BC-D7EF-4ED9-BFC0-FC8ABE2A1650}" dt="2023-02-10T15:04:26.551" v="3993" actId="1076"/>
          <ac:grpSpMkLst>
            <pc:docMk/>
            <pc:sldMk cId="1154991091" sldId="318"/>
            <ac:grpSpMk id="55" creationId="{3FB95421-810A-A651-A3DE-BECB8F528AC3}"/>
          </ac:grpSpMkLst>
        </pc:grpChg>
        <pc:picChg chg="del">
          <ac:chgData name="Antonia Kuster" userId="903f7915-1049-4481-a049-eede468e7fa2" providerId="ADAL" clId="{6B2791BC-D7EF-4ED9-BFC0-FC8ABE2A1650}" dt="2023-02-10T14:35:42.329" v="3646" actId="478"/>
          <ac:picMkLst>
            <pc:docMk/>
            <pc:sldMk cId="1154991091" sldId="318"/>
            <ac:picMk id="6" creationId="{87451FC2-4C1C-887B-9CAC-81FB904D922F}"/>
          </ac:picMkLst>
        </pc:picChg>
        <pc:picChg chg="add mod modCrop">
          <ac:chgData name="Antonia Kuster" userId="903f7915-1049-4481-a049-eede468e7fa2" providerId="ADAL" clId="{6B2791BC-D7EF-4ED9-BFC0-FC8ABE2A1650}" dt="2023-02-10T14:53:32.601" v="3778" actId="1076"/>
          <ac:picMkLst>
            <pc:docMk/>
            <pc:sldMk cId="1154991091" sldId="318"/>
            <ac:picMk id="31" creationId="{B76726B1-8A01-832E-8E83-2955CA915CB3}"/>
          </ac:picMkLst>
        </pc:picChg>
        <pc:picChg chg="add mod">
          <ac:chgData name="Antonia Kuster" userId="903f7915-1049-4481-a049-eede468e7fa2" providerId="ADAL" clId="{6B2791BC-D7EF-4ED9-BFC0-FC8ABE2A1650}" dt="2023-02-10T14:53:41.958" v="3781" actId="1076"/>
          <ac:picMkLst>
            <pc:docMk/>
            <pc:sldMk cId="1154991091" sldId="318"/>
            <ac:picMk id="32" creationId="{B0C5F7A4-3992-71FC-71AA-1000829621D5}"/>
          </ac:picMkLst>
        </pc:picChg>
        <pc:picChg chg="add mod">
          <ac:chgData name="Antonia Kuster" userId="903f7915-1049-4481-a049-eede468e7fa2" providerId="ADAL" clId="{6B2791BC-D7EF-4ED9-BFC0-FC8ABE2A1650}" dt="2023-02-10T14:53:51.966" v="3783" actId="1076"/>
          <ac:picMkLst>
            <pc:docMk/>
            <pc:sldMk cId="1154991091" sldId="318"/>
            <ac:picMk id="33" creationId="{D797C153-D3D1-1759-B976-CFFA8C04AE35}"/>
          </ac:picMkLst>
        </pc:picChg>
        <pc:picChg chg="add mod">
          <ac:chgData name="Antonia Kuster" userId="903f7915-1049-4481-a049-eede468e7fa2" providerId="ADAL" clId="{6B2791BC-D7EF-4ED9-BFC0-FC8ABE2A1650}" dt="2023-02-10T14:54:03.531" v="3786" actId="1076"/>
          <ac:picMkLst>
            <pc:docMk/>
            <pc:sldMk cId="1154991091" sldId="318"/>
            <ac:picMk id="34" creationId="{E6402461-4066-AFD4-BB55-CCA33244DDD1}"/>
          </ac:picMkLst>
        </pc:picChg>
        <pc:inkChg chg="add del">
          <ac:chgData name="Antonia Kuster" userId="903f7915-1049-4481-a049-eede468e7fa2" providerId="ADAL" clId="{6B2791BC-D7EF-4ED9-BFC0-FC8ABE2A1650}" dt="2023-02-10T14:50:13.218" v="3752" actId="9405"/>
          <ac:inkMkLst>
            <pc:docMk/>
            <pc:sldMk cId="1154991091" sldId="318"/>
            <ac:inkMk id="27" creationId="{C71272CE-D18E-5C84-DE16-CA0142378FC9}"/>
          </ac:inkMkLst>
        </pc:inkChg>
        <pc:inkChg chg="add del">
          <ac:chgData name="Antonia Kuster" userId="903f7915-1049-4481-a049-eede468e7fa2" providerId="ADAL" clId="{6B2791BC-D7EF-4ED9-BFC0-FC8ABE2A1650}" dt="2023-02-10T14:50:11.011" v="3751" actId="9405"/>
          <ac:inkMkLst>
            <pc:docMk/>
            <pc:sldMk cId="1154991091" sldId="318"/>
            <ac:inkMk id="28" creationId="{51E7D302-9EC2-1C41-DE09-F1AFC7C397DB}"/>
          </ac:inkMkLst>
        </pc:inkChg>
        <pc:cxnChg chg="add del mod">
          <ac:chgData name="Antonia Kuster" userId="903f7915-1049-4481-a049-eede468e7fa2" providerId="ADAL" clId="{6B2791BC-D7EF-4ED9-BFC0-FC8ABE2A1650}" dt="2023-02-10T14:59:20.710" v="3939" actId="478"/>
          <ac:cxnSpMkLst>
            <pc:docMk/>
            <pc:sldMk cId="1154991091" sldId="318"/>
            <ac:cxnSpMk id="38" creationId="{CB3E461E-D2EE-2821-8226-CCEB64CCF197}"/>
          </ac:cxnSpMkLst>
        </pc:cxnChg>
        <pc:cxnChg chg="add mod topLvl">
          <ac:chgData name="Antonia Kuster" userId="903f7915-1049-4481-a049-eede468e7fa2" providerId="ADAL" clId="{6B2791BC-D7EF-4ED9-BFC0-FC8ABE2A1650}" dt="2023-02-10T15:02:52.159" v="3968" actId="165"/>
          <ac:cxnSpMkLst>
            <pc:docMk/>
            <pc:sldMk cId="1154991091" sldId="318"/>
            <ac:cxnSpMk id="39" creationId="{A1B1799E-81F4-DC5F-3B8C-B0EA21212E26}"/>
          </ac:cxnSpMkLst>
        </pc:cxnChg>
        <pc:cxnChg chg="add mod topLvl">
          <ac:chgData name="Antonia Kuster" userId="903f7915-1049-4481-a049-eede468e7fa2" providerId="ADAL" clId="{6B2791BC-D7EF-4ED9-BFC0-FC8ABE2A1650}" dt="2023-02-10T15:02:52.159" v="3968" actId="165"/>
          <ac:cxnSpMkLst>
            <pc:docMk/>
            <pc:sldMk cId="1154991091" sldId="318"/>
            <ac:cxnSpMk id="40" creationId="{6D21AC7F-24D2-9E51-5C7C-2D30A996631E}"/>
          </ac:cxnSpMkLst>
        </pc:cxnChg>
        <pc:cxnChg chg="add del mod">
          <ac:chgData name="Antonia Kuster" userId="903f7915-1049-4481-a049-eede468e7fa2" providerId="ADAL" clId="{6B2791BC-D7EF-4ED9-BFC0-FC8ABE2A1650}" dt="2023-02-10T15:01:47.982" v="3963" actId="478"/>
          <ac:cxnSpMkLst>
            <pc:docMk/>
            <pc:sldMk cId="1154991091" sldId="318"/>
            <ac:cxnSpMk id="41" creationId="{DF45B96E-EF34-95D0-DAFA-3D7E136FD0A4}"/>
          </ac:cxnSpMkLst>
        </pc:cxnChg>
        <pc:cxnChg chg="add del mod">
          <ac:chgData name="Antonia Kuster" userId="903f7915-1049-4481-a049-eede468e7fa2" providerId="ADAL" clId="{6B2791BC-D7EF-4ED9-BFC0-FC8ABE2A1650}" dt="2023-02-10T15:01:47.398" v="3962" actId="478"/>
          <ac:cxnSpMkLst>
            <pc:docMk/>
            <pc:sldMk cId="1154991091" sldId="318"/>
            <ac:cxnSpMk id="42" creationId="{7FD8FF37-59F1-35DA-09C3-C306A1109342}"/>
          </ac:cxnSpMkLst>
        </pc:cxnChg>
        <pc:cxnChg chg="add del mod">
          <ac:chgData name="Antonia Kuster" userId="903f7915-1049-4481-a049-eede468e7fa2" providerId="ADAL" clId="{6B2791BC-D7EF-4ED9-BFC0-FC8ABE2A1650}" dt="2023-02-10T15:00:09.852" v="3951" actId="478"/>
          <ac:cxnSpMkLst>
            <pc:docMk/>
            <pc:sldMk cId="1154991091" sldId="318"/>
            <ac:cxnSpMk id="43" creationId="{D6540604-34D1-1A7E-ADE1-179310CD9FDD}"/>
          </ac:cxnSpMkLst>
        </pc:cxnChg>
        <pc:cxnChg chg="add del mod">
          <ac:chgData name="Antonia Kuster" userId="903f7915-1049-4481-a049-eede468e7fa2" providerId="ADAL" clId="{6B2791BC-D7EF-4ED9-BFC0-FC8ABE2A1650}" dt="2023-02-10T15:00:10.315" v="3952" actId="478"/>
          <ac:cxnSpMkLst>
            <pc:docMk/>
            <pc:sldMk cId="1154991091" sldId="318"/>
            <ac:cxnSpMk id="44" creationId="{0876D022-83A3-6FE2-B803-77B2C99E2A80}"/>
          </ac:cxnSpMkLst>
        </pc:cxnChg>
        <pc:cxnChg chg="mod">
          <ac:chgData name="Antonia Kuster" userId="903f7915-1049-4481-a049-eede468e7fa2" providerId="ADAL" clId="{6B2791BC-D7EF-4ED9-BFC0-FC8ABE2A1650}" dt="2023-02-10T15:00:18.025" v="3954"/>
          <ac:cxnSpMkLst>
            <pc:docMk/>
            <pc:sldMk cId="1154991091" sldId="318"/>
            <ac:cxnSpMk id="47" creationId="{F233BD6B-B9FC-7A82-9D35-EF2C9535F618}"/>
          </ac:cxnSpMkLst>
        </pc:cxnChg>
        <pc:cxnChg chg="mod">
          <ac:chgData name="Antonia Kuster" userId="903f7915-1049-4481-a049-eede468e7fa2" providerId="ADAL" clId="{6B2791BC-D7EF-4ED9-BFC0-FC8ABE2A1650}" dt="2023-02-10T15:00:18.025" v="3954"/>
          <ac:cxnSpMkLst>
            <pc:docMk/>
            <pc:sldMk cId="1154991091" sldId="318"/>
            <ac:cxnSpMk id="48" creationId="{BB82D17D-4C5B-B695-19F5-3A5A4A179836}"/>
          </ac:cxnSpMkLst>
        </pc:cxnChg>
        <pc:cxnChg chg="mod">
          <ac:chgData name="Antonia Kuster" userId="903f7915-1049-4481-a049-eede468e7fa2" providerId="ADAL" clId="{6B2791BC-D7EF-4ED9-BFC0-FC8ABE2A1650}" dt="2023-02-10T15:01:08.863" v="3959"/>
          <ac:cxnSpMkLst>
            <pc:docMk/>
            <pc:sldMk cId="1154991091" sldId="318"/>
            <ac:cxnSpMk id="50" creationId="{7BFAAB2D-442F-747C-758C-F4B496C5FBE0}"/>
          </ac:cxnSpMkLst>
        </pc:cxnChg>
        <pc:cxnChg chg="mod">
          <ac:chgData name="Antonia Kuster" userId="903f7915-1049-4481-a049-eede468e7fa2" providerId="ADAL" clId="{6B2791BC-D7EF-4ED9-BFC0-FC8ABE2A1650}" dt="2023-02-10T15:01:08.863" v="3959"/>
          <ac:cxnSpMkLst>
            <pc:docMk/>
            <pc:sldMk cId="1154991091" sldId="318"/>
            <ac:cxnSpMk id="51" creationId="{EF8B93A8-3EFD-8DD7-22E6-8BC2093076CE}"/>
          </ac:cxnSpMkLst>
        </pc:cxnChg>
        <pc:cxnChg chg="mod">
          <ac:chgData name="Antonia Kuster" userId="903f7915-1049-4481-a049-eede468e7fa2" providerId="ADAL" clId="{6B2791BC-D7EF-4ED9-BFC0-FC8ABE2A1650}" dt="2023-02-10T15:01:49.786" v="3964"/>
          <ac:cxnSpMkLst>
            <pc:docMk/>
            <pc:sldMk cId="1154991091" sldId="318"/>
            <ac:cxnSpMk id="53" creationId="{EEA77D3F-DA3E-65E0-F2F7-3618D5E877B0}"/>
          </ac:cxnSpMkLst>
        </pc:cxnChg>
        <pc:cxnChg chg="mod">
          <ac:chgData name="Antonia Kuster" userId="903f7915-1049-4481-a049-eede468e7fa2" providerId="ADAL" clId="{6B2791BC-D7EF-4ED9-BFC0-FC8ABE2A1650}" dt="2023-02-10T15:01:49.786" v="3964"/>
          <ac:cxnSpMkLst>
            <pc:docMk/>
            <pc:sldMk cId="1154991091" sldId="318"/>
            <ac:cxnSpMk id="54" creationId="{8134DE92-C4BD-EC7D-F5EA-CCFF9C6590EB}"/>
          </ac:cxnSpMkLst>
        </pc:cxnChg>
        <pc:cxnChg chg="mod">
          <ac:chgData name="Antonia Kuster" userId="903f7915-1049-4481-a049-eede468e7fa2" providerId="ADAL" clId="{6B2791BC-D7EF-4ED9-BFC0-FC8ABE2A1650}" dt="2023-02-10T15:02:30.004" v="3966"/>
          <ac:cxnSpMkLst>
            <pc:docMk/>
            <pc:sldMk cId="1154991091" sldId="318"/>
            <ac:cxnSpMk id="56" creationId="{31A3ABB0-ADDA-384E-2FF9-DA699525407B}"/>
          </ac:cxnSpMkLst>
        </pc:cxnChg>
        <pc:cxnChg chg="mod">
          <ac:chgData name="Antonia Kuster" userId="903f7915-1049-4481-a049-eede468e7fa2" providerId="ADAL" clId="{6B2791BC-D7EF-4ED9-BFC0-FC8ABE2A1650}" dt="2023-02-10T15:02:30.004" v="3966"/>
          <ac:cxnSpMkLst>
            <pc:docMk/>
            <pc:sldMk cId="1154991091" sldId="318"/>
            <ac:cxnSpMk id="57" creationId="{3C0108EB-81E7-4242-4409-1670145B0597}"/>
          </ac:cxnSpMkLst>
        </pc:cxnChg>
        <pc:cxnChg chg="add del mod">
          <ac:chgData name="Antonia Kuster" userId="903f7915-1049-4481-a049-eede468e7fa2" providerId="ADAL" clId="{6B2791BC-D7EF-4ED9-BFC0-FC8ABE2A1650}" dt="2023-02-10T15:03:35.831" v="3979" actId="478"/>
          <ac:cxnSpMkLst>
            <pc:docMk/>
            <pc:sldMk cId="1154991091" sldId="318"/>
            <ac:cxnSpMk id="58" creationId="{FE92D716-A158-68F9-1D89-4A9AFBBEDEDC}"/>
          </ac:cxnSpMkLst>
        </pc:cxnChg>
        <pc:cxnChg chg="add mod">
          <ac:chgData name="Antonia Kuster" userId="903f7915-1049-4481-a049-eede468e7fa2" providerId="ADAL" clId="{6B2791BC-D7EF-4ED9-BFC0-FC8ABE2A1650}" dt="2023-02-10T15:03:34.203" v="3978" actId="1076"/>
          <ac:cxnSpMkLst>
            <pc:docMk/>
            <pc:sldMk cId="1154991091" sldId="318"/>
            <ac:cxnSpMk id="60" creationId="{550549C6-BA2B-0B4A-E369-64C2065B81B0}"/>
          </ac:cxnSpMkLst>
        </pc:cxnChg>
        <pc:cxnChg chg="add mod">
          <ac:chgData name="Antonia Kuster" userId="903f7915-1049-4481-a049-eede468e7fa2" providerId="ADAL" clId="{6B2791BC-D7EF-4ED9-BFC0-FC8ABE2A1650}" dt="2023-02-10T15:03:52.673" v="3984" actId="1076"/>
          <ac:cxnSpMkLst>
            <pc:docMk/>
            <pc:sldMk cId="1154991091" sldId="318"/>
            <ac:cxnSpMk id="61" creationId="{103A47A7-5199-A868-D6BA-CFCBA4977682}"/>
          </ac:cxnSpMkLst>
        </pc:cxnChg>
        <pc:cxnChg chg="add mod">
          <ac:chgData name="Antonia Kuster" userId="903f7915-1049-4481-a049-eede468e7fa2" providerId="ADAL" clId="{6B2791BC-D7EF-4ED9-BFC0-FC8ABE2A1650}" dt="2023-02-10T15:04:09.519" v="3989" actId="14100"/>
          <ac:cxnSpMkLst>
            <pc:docMk/>
            <pc:sldMk cId="1154991091" sldId="318"/>
            <ac:cxnSpMk id="62" creationId="{0CDE92B4-1CD5-BEF7-AE36-A26E7412E652}"/>
          </ac:cxnSpMkLst>
        </pc:cxnChg>
        <pc:cxnChg chg="add mod">
          <ac:chgData name="Antonia Kuster" userId="903f7915-1049-4481-a049-eede468e7fa2" providerId="ADAL" clId="{6B2791BC-D7EF-4ED9-BFC0-FC8ABE2A1650}" dt="2023-02-10T15:05:02.494" v="3999" actId="1076"/>
          <ac:cxnSpMkLst>
            <pc:docMk/>
            <pc:sldMk cId="1154991091" sldId="318"/>
            <ac:cxnSpMk id="64" creationId="{DBD921D5-BBF4-C863-425E-7BE554609891}"/>
          </ac:cxnSpMkLst>
        </pc:cxnChg>
        <pc:cxnChg chg="add mod">
          <ac:chgData name="Antonia Kuster" userId="903f7915-1049-4481-a049-eede468e7fa2" providerId="ADAL" clId="{6B2791BC-D7EF-4ED9-BFC0-FC8ABE2A1650}" dt="2023-02-10T15:05:48.850" v="4007" actId="1076"/>
          <ac:cxnSpMkLst>
            <pc:docMk/>
            <pc:sldMk cId="1154991091" sldId="318"/>
            <ac:cxnSpMk id="65" creationId="{91AE1D49-6634-5ACA-08E1-18D2BE7197DE}"/>
          </ac:cxnSpMkLst>
        </pc:cxnChg>
        <pc:cxnChg chg="add mod">
          <ac:chgData name="Antonia Kuster" userId="903f7915-1049-4481-a049-eede468e7fa2" providerId="ADAL" clId="{6B2791BC-D7EF-4ED9-BFC0-FC8ABE2A1650}" dt="2023-02-10T15:05:54.439" v="4009" actId="1076"/>
          <ac:cxnSpMkLst>
            <pc:docMk/>
            <pc:sldMk cId="1154991091" sldId="318"/>
            <ac:cxnSpMk id="68" creationId="{077C9EDD-B1B2-8914-F6A4-6819ABF508F7}"/>
          </ac:cxnSpMkLst>
        </pc:cxnChg>
        <pc:cxnChg chg="add mod">
          <ac:chgData name="Antonia Kuster" userId="903f7915-1049-4481-a049-eede468e7fa2" providerId="ADAL" clId="{6B2791BC-D7EF-4ED9-BFC0-FC8ABE2A1650}" dt="2023-02-10T15:06:11.838" v="4012" actId="1076"/>
          <ac:cxnSpMkLst>
            <pc:docMk/>
            <pc:sldMk cId="1154991091" sldId="318"/>
            <ac:cxnSpMk id="69" creationId="{CF3DD554-21C0-A125-6A70-D5BFF26D1056}"/>
          </ac:cxnSpMkLst>
        </pc:cxnChg>
        <pc:cxnChg chg="add mod">
          <ac:chgData name="Antonia Kuster" userId="903f7915-1049-4481-a049-eede468e7fa2" providerId="ADAL" clId="{6B2791BC-D7EF-4ED9-BFC0-FC8ABE2A1650}" dt="2023-02-10T15:06:25.159" v="4014" actId="1076"/>
          <ac:cxnSpMkLst>
            <pc:docMk/>
            <pc:sldMk cId="1154991091" sldId="318"/>
            <ac:cxnSpMk id="70" creationId="{C530D635-3BF8-3D61-6776-ABA279CA1F8A}"/>
          </ac:cxnSpMkLst>
        </pc:cxnChg>
      </pc:sldChg>
      <pc:sldChg chg="addSp delSp modSp add mod ord">
        <pc:chgData name="Antonia Kuster" userId="903f7915-1049-4481-a049-eede468e7fa2" providerId="ADAL" clId="{6B2791BC-D7EF-4ED9-BFC0-FC8ABE2A1650}" dt="2023-02-10T15:21:04.357" v="4330" actId="1076"/>
        <pc:sldMkLst>
          <pc:docMk/>
          <pc:sldMk cId="395649184" sldId="319"/>
        </pc:sldMkLst>
        <pc:spChg chg="mod">
          <ac:chgData name="Antonia Kuster" userId="903f7915-1049-4481-a049-eede468e7fa2" providerId="ADAL" clId="{6B2791BC-D7EF-4ED9-BFC0-FC8ABE2A1650}" dt="2023-02-10T15:10:58.655" v="4031"/>
          <ac:spMkLst>
            <pc:docMk/>
            <pc:sldMk cId="395649184" sldId="319"/>
            <ac:spMk id="4" creationId="{7F67E5BF-E0DB-EDC3-2055-33B6927600F6}"/>
          </ac:spMkLst>
        </pc:spChg>
        <pc:spChg chg="add mod">
          <ac:chgData name="Antonia Kuster" userId="903f7915-1049-4481-a049-eede468e7fa2" providerId="ADAL" clId="{6B2791BC-D7EF-4ED9-BFC0-FC8ABE2A1650}" dt="2023-02-10T15:21:04.357" v="4330" actId="1076"/>
          <ac:spMkLst>
            <pc:docMk/>
            <pc:sldMk cId="395649184" sldId="319"/>
            <ac:spMk id="8" creationId="{F4193268-C6A2-8E23-92E0-A308AD9EBB0E}"/>
          </ac:spMkLst>
        </pc:spChg>
        <pc:picChg chg="del">
          <ac:chgData name="Antonia Kuster" userId="903f7915-1049-4481-a049-eede468e7fa2" providerId="ADAL" clId="{6B2791BC-D7EF-4ED9-BFC0-FC8ABE2A1650}" dt="2023-02-10T15:10:34.506" v="4028" actId="478"/>
          <ac:picMkLst>
            <pc:docMk/>
            <pc:sldMk cId="395649184" sldId="319"/>
            <ac:picMk id="6" creationId="{87451FC2-4C1C-887B-9CAC-81FB904D922F}"/>
          </ac:picMkLst>
        </pc:picChg>
        <pc:picChg chg="add mod">
          <ac:chgData name="Antonia Kuster" userId="903f7915-1049-4481-a049-eede468e7fa2" providerId="ADAL" clId="{6B2791BC-D7EF-4ED9-BFC0-FC8ABE2A1650}" dt="2023-02-10T15:12:43.826" v="4042" actId="14100"/>
          <ac:picMkLst>
            <pc:docMk/>
            <pc:sldMk cId="395649184" sldId="319"/>
            <ac:picMk id="7" creationId="{E8B483A0-F5A3-BA7C-45AA-63CFA4165EF4}"/>
          </ac:picMkLst>
        </pc:picChg>
      </pc:sldChg>
      <pc:sldChg chg="addSp delSp modSp add mod">
        <pc:chgData name="Antonia Kuster" userId="903f7915-1049-4481-a049-eede468e7fa2" providerId="ADAL" clId="{6B2791BC-D7EF-4ED9-BFC0-FC8ABE2A1650}" dt="2023-02-10T15:22:55.996" v="4372" actId="1076"/>
        <pc:sldMkLst>
          <pc:docMk/>
          <pc:sldMk cId="1721122539" sldId="320"/>
        </pc:sldMkLst>
        <pc:spChg chg="mod">
          <ac:chgData name="Antonia Kuster" userId="903f7915-1049-4481-a049-eede468e7fa2" providerId="ADAL" clId="{6B2791BC-D7EF-4ED9-BFC0-FC8ABE2A1650}" dt="2023-02-10T15:11:05.099" v="4039" actId="20577"/>
          <ac:spMkLst>
            <pc:docMk/>
            <pc:sldMk cId="1721122539" sldId="320"/>
            <ac:spMk id="5" creationId="{E4FD962F-F0FB-1DB3-BEF2-2790FE3C9F84}"/>
          </ac:spMkLst>
        </pc:spChg>
        <pc:spChg chg="add del mod">
          <ac:chgData name="Antonia Kuster" userId="903f7915-1049-4481-a049-eede468e7fa2" providerId="ADAL" clId="{6B2791BC-D7EF-4ED9-BFC0-FC8ABE2A1650}" dt="2023-02-10T15:15:19.716" v="4045" actId="478"/>
          <ac:spMkLst>
            <pc:docMk/>
            <pc:sldMk cId="1721122539" sldId="320"/>
            <ac:spMk id="6" creationId="{30553F30-BEFE-5E40-D5E6-1216BFACC5FE}"/>
          </ac:spMkLst>
        </pc:spChg>
        <pc:spChg chg="add del mod">
          <ac:chgData name="Antonia Kuster" userId="903f7915-1049-4481-a049-eede468e7fa2" providerId="ADAL" clId="{6B2791BC-D7EF-4ED9-BFC0-FC8ABE2A1650}" dt="2023-02-10T15:16:26.007" v="4145" actId="478"/>
          <ac:spMkLst>
            <pc:docMk/>
            <pc:sldMk cId="1721122539" sldId="320"/>
            <ac:spMk id="7" creationId="{C77D8FAA-6575-2AE6-35A9-F08B45D1D02B}"/>
          </ac:spMkLst>
        </pc:spChg>
        <pc:spChg chg="add mod ord">
          <ac:chgData name="Antonia Kuster" userId="903f7915-1049-4481-a049-eede468e7fa2" providerId="ADAL" clId="{6B2791BC-D7EF-4ED9-BFC0-FC8ABE2A1650}" dt="2023-02-10T15:16:38.572" v="4148" actId="1076"/>
          <ac:spMkLst>
            <pc:docMk/>
            <pc:sldMk cId="1721122539" sldId="320"/>
            <ac:spMk id="8" creationId="{4C05D209-B7F4-91BF-6784-13470793D667}"/>
          </ac:spMkLst>
        </pc:spChg>
        <pc:spChg chg="add mod">
          <ac:chgData name="Antonia Kuster" userId="903f7915-1049-4481-a049-eede468e7fa2" providerId="ADAL" clId="{6B2791BC-D7EF-4ED9-BFC0-FC8ABE2A1650}" dt="2023-02-10T15:22:40.053" v="4368" actId="1076"/>
          <ac:spMkLst>
            <pc:docMk/>
            <pc:sldMk cId="1721122539" sldId="320"/>
            <ac:spMk id="9" creationId="{41B9BF26-0AA0-4875-C07F-0CBDDFC6B86C}"/>
          </ac:spMkLst>
        </pc:spChg>
        <pc:spChg chg="mod">
          <ac:chgData name="Antonia Kuster" userId="903f7915-1049-4481-a049-eede468e7fa2" providerId="ADAL" clId="{6B2791BC-D7EF-4ED9-BFC0-FC8ABE2A1650}" dt="2023-02-10T15:16:55.008" v="4149"/>
          <ac:spMkLst>
            <pc:docMk/>
            <pc:sldMk cId="1721122539" sldId="320"/>
            <ac:spMk id="12" creationId="{1B88D252-24F2-F57D-9ABD-DA9B029E8142}"/>
          </ac:spMkLst>
        </pc:spChg>
        <pc:spChg chg="del mod topLvl">
          <ac:chgData name="Antonia Kuster" userId="903f7915-1049-4481-a049-eede468e7fa2" providerId="ADAL" clId="{6B2791BC-D7EF-4ED9-BFC0-FC8ABE2A1650}" dt="2023-02-10T15:19:05.349" v="4164" actId="478"/>
          <ac:spMkLst>
            <pc:docMk/>
            <pc:sldMk cId="1721122539" sldId="320"/>
            <ac:spMk id="15" creationId="{F96E0DFA-D39D-29C2-480E-AB4F5D0A053F}"/>
          </ac:spMkLst>
        </pc:spChg>
        <pc:spChg chg="add mod">
          <ac:chgData name="Antonia Kuster" userId="903f7915-1049-4481-a049-eede468e7fa2" providerId="ADAL" clId="{6B2791BC-D7EF-4ED9-BFC0-FC8ABE2A1650}" dt="2023-02-10T15:22:55.996" v="4372" actId="1076"/>
          <ac:spMkLst>
            <pc:docMk/>
            <pc:sldMk cId="1721122539" sldId="320"/>
            <ac:spMk id="17" creationId="{9929748E-2F3D-12C6-519E-3381F03965B8}"/>
          </ac:spMkLst>
        </pc:spChg>
        <pc:spChg chg="add del mod">
          <ac:chgData name="Antonia Kuster" userId="903f7915-1049-4481-a049-eede468e7fa2" providerId="ADAL" clId="{6B2791BC-D7EF-4ED9-BFC0-FC8ABE2A1650}" dt="2023-02-10T15:20:12.520" v="4196" actId="478"/>
          <ac:spMkLst>
            <pc:docMk/>
            <pc:sldMk cId="1721122539" sldId="320"/>
            <ac:spMk id="18" creationId="{57AA7C8A-3884-5619-C1B9-9BBAE4DE12DF}"/>
          </ac:spMkLst>
        </pc:spChg>
        <pc:spChg chg="add mod">
          <ac:chgData name="Antonia Kuster" userId="903f7915-1049-4481-a049-eede468e7fa2" providerId="ADAL" clId="{6B2791BC-D7EF-4ED9-BFC0-FC8ABE2A1650}" dt="2023-02-10T15:22:42.846" v="4369" actId="1076"/>
          <ac:spMkLst>
            <pc:docMk/>
            <pc:sldMk cId="1721122539" sldId="320"/>
            <ac:spMk id="19" creationId="{B3A8706E-98F3-311F-B6EB-CE0981BF06C2}"/>
          </ac:spMkLst>
        </pc:spChg>
        <pc:spChg chg="add mod">
          <ac:chgData name="Antonia Kuster" userId="903f7915-1049-4481-a049-eede468e7fa2" providerId="ADAL" clId="{6B2791BC-D7EF-4ED9-BFC0-FC8ABE2A1650}" dt="2023-02-10T15:22:36.090" v="4366" actId="404"/>
          <ac:spMkLst>
            <pc:docMk/>
            <pc:sldMk cId="1721122539" sldId="320"/>
            <ac:spMk id="20" creationId="{614D8658-9E24-6601-6F2B-5A5FEF856158}"/>
          </ac:spMkLst>
        </pc:spChg>
        <pc:spChg chg="add mod">
          <ac:chgData name="Antonia Kuster" userId="903f7915-1049-4481-a049-eede468e7fa2" providerId="ADAL" clId="{6B2791BC-D7EF-4ED9-BFC0-FC8ABE2A1650}" dt="2023-02-10T15:22:52.853" v="4370" actId="1076"/>
          <ac:spMkLst>
            <pc:docMk/>
            <pc:sldMk cId="1721122539" sldId="320"/>
            <ac:spMk id="21" creationId="{278B1446-B99C-3F12-6E4F-940675ACB94A}"/>
          </ac:spMkLst>
        </pc:spChg>
        <pc:grpChg chg="add mod">
          <ac:chgData name="Antonia Kuster" userId="903f7915-1049-4481-a049-eede468e7fa2" providerId="ADAL" clId="{6B2791BC-D7EF-4ED9-BFC0-FC8ABE2A1650}" dt="2023-02-10T15:17:49.260" v="4159" actId="1038"/>
          <ac:grpSpMkLst>
            <pc:docMk/>
            <pc:sldMk cId="1721122539" sldId="320"/>
            <ac:grpSpMk id="10" creationId="{ADDBF5DC-4D38-D854-09CA-B842017460C5}"/>
          </ac:grpSpMkLst>
        </pc:grpChg>
        <pc:grpChg chg="add del mod">
          <ac:chgData name="Antonia Kuster" userId="903f7915-1049-4481-a049-eede468e7fa2" providerId="ADAL" clId="{6B2791BC-D7EF-4ED9-BFC0-FC8ABE2A1650}" dt="2023-02-10T15:19:03.730" v="4163" actId="165"/>
          <ac:grpSpMkLst>
            <pc:docMk/>
            <pc:sldMk cId="1721122539" sldId="320"/>
            <ac:grpSpMk id="13" creationId="{613710B6-B8B9-AAB0-1584-5B818119D8BF}"/>
          </ac:grpSpMkLst>
        </pc:grpChg>
        <pc:picChg chg="mod">
          <ac:chgData name="Antonia Kuster" userId="903f7915-1049-4481-a049-eede468e7fa2" providerId="ADAL" clId="{6B2791BC-D7EF-4ED9-BFC0-FC8ABE2A1650}" dt="2023-02-10T15:16:55.008" v="4149"/>
          <ac:picMkLst>
            <pc:docMk/>
            <pc:sldMk cId="1721122539" sldId="320"/>
            <ac:picMk id="11" creationId="{2C56426A-DB31-420E-56FB-FEA3EEECF5FA}"/>
          </ac:picMkLst>
        </pc:picChg>
        <pc:picChg chg="mod topLvl">
          <ac:chgData name="Antonia Kuster" userId="903f7915-1049-4481-a049-eede468e7fa2" providerId="ADAL" clId="{6B2791BC-D7EF-4ED9-BFC0-FC8ABE2A1650}" dt="2023-02-10T15:19:08.607" v="4166" actId="1076"/>
          <ac:picMkLst>
            <pc:docMk/>
            <pc:sldMk cId="1721122539" sldId="320"/>
            <ac:picMk id="14" creationId="{753414DD-0F7F-E9EC-8F50-ED80EEE6C890}"/>
          </ac:picMkLst>
        </pc:picChg>
        <pc:picChg chg="add mod">
          <ac:chgData name="Antonia Kuster" userId="903f7915-1049-4481-a049-eede468e7fa2" providerId="ADAL" clId="{6B2791BC-D7EF-4ED9-BFC0-FC8ABE2A1650}" dt="2023-02-10T15:19:22.700" v="4168" actId="1076"/>
          <ac:picMkLst>
            <pc:docMk/>
            <pc:sldMk cId="1721122539" sldId="320"/>
            <ac:picMk id="16" creationId="{31FEF6AB-C916-DC8A-9524-5F356D79926E}"/>
          </ac:picMkLst>
        </pc:picChg>
      </pc:sldChg>
      <pc:sldChg chg="addSp modSp new mod">
        <pc:chgData name="Antonia Kuster" userId="903f7915-1049-4481-a049-eede468e7fa2" providerId="ADAL" clId="{6B2791BC-D7EF-4ED9-BFC0-FC8ABE2A1650}" dt="2023-02-13T11:10:12.277" v="4390"/>
        <pc:sldMkLst>
          <pc:docMk/>
          <pc:sldMk cId="1284802988" sldId="321"/>
        </pc:sldMkLst>
        <pc:spChg chg="mod">
          <ac:chgData name="Antonia Kuster" userId="903f7915-1049-4481-a049-eede468e7fa2" providerId="ADAL" clId="{6B2791BC-D7EF-4ED9-BFC0-FC8ABE2A1650}" dt="2023-02-13T11:10:12.277" v="4390"/>
          <ac:spMkLst>
            <pc:docMk/>
            <pc:sldMk cId="1284802988" sldId="321"/>
            <ac:spMk id="4" creationId="{ED3FB621-3481-CFBF-A838-5E94DC715FEF}"/>
          </ac:spMkLst>
        </pc:spChg>
        <pc:spChg chg="mod">
          <ac:chgData name="Antonia Kuster" userId="903f7915-1049-4481-a049-eede468e7fa2" providerId="ADAL" clId="{6B2791BC-D7EF-4ED9-BFC0-FC8ABE2A1650}" dt="2023-02-13T11:09:49.588" v="4384" actId="20577"/>
          <ac:spMkLst>
            <pc:docMk/>
            <pc:sldMk cId="1284802988" sldId="321"/>
            <ac:spMk id="5" creationId="{B67D6EB1-CEFC-83A0-9D27-9C2FEC61ABBC}"/>
          </ac:spMkLst>
        </pc:spChg>
        <pc:picChg chg="add mod">
          <ac:chgData name="Antonia Kuster" userId="903f7915-1049-4481-a049-eede468e7fa2" providerId="ADAL" clId="{6B2791BC-D7EF-4ED9-BFC0-FC8ABE2A1650}" dt="2023-02-13T11:09:55.775" v="4387" actId="1076"/>
          <ac:picMkLst>
            <pc:docMk/>
            <pc:sldMk cId="1284802988" sldId="321"/>
            <ac:picMk id="6" creationId="{81E07CC7-60A0-E2BB-10F4-863C97B90855}"/>
          </ac:picMkLst>
        </pc:picChg>
      </pc:sldChg>
      <pc:sldChg chg="addSp modSp new mod">
        <pc:chgData name="Antonia Kuster" userId="903f7915-1049-4481-a049-eede468e7fa2" providerId="ADAL" clId="{6B2791BC-D7EF-4ED9-BFC0-FC8ABE2A1650}" dt="2023-02-13T11:11:38.388" v="4409"/>
        <pc:sldMkLst>
          <pc:docMk/>
          <pc:sldMk cId="3835343093" sldId="322"/>
        </pc:sldMkLst>
        <pc:spChg chg="mod">
          <ac:chgData name="Antonia Kuster" userId="903f7915-1049-4481-a049-eede468e7fa2" providerId="ADAL" clId="{6B2791BC-D7EF-4ED9-BFC0-FC8ABE2A1650}" dt="2023-02-13T11:11:38.388" v="4409"/>
          <ac:spMkLst>
            <pc:docMk/>
            <pc:sldMk cId="3835343093" sldId="322"/>
            <ac:spMk id="4" creationId="{6EB02EA4-4655-937F-E22D-BE1A2D94AB17}"/>
          </ac:spMkLst>
        </pc:spChg>
        <pc:spChg chg="mod">
          <ac:chgData name="Antonia Kuster" userId="903f7915-1049-4481-a049-eede468e7fa2" providerId="ADAL" clId="{6B2791BC-D7EF-4ED9-BFC0-FC8ABE2A1650}" dt="2023-02-13T11:11:33.453" v="4406" actId="20577"/>
          <ac:spMkLst>
            <pc:docMk/>
            <pc:sldMk cId="3835343093" sldId="322"/>
            <ac:spMk id="5" creationId="{6B90625C-BE1A-6648-4A5A-7B53D5848069}"/>
          </ac:spMkLst>
        </pc:spChg>
        <pc:picChg chg="add mod">
          <ac:chgData name="Antonia Kuster" userId="903f7915-1049-4481-a049-eede468e7fa2" providerId="ADAL" clId="{6B2791BC-D7EF-4ED9-BFC0-FC8ABE2A1650}" dt="2023-02-13T11:10:51.852" v="4395" actId="14100"/>
          <ac:picMkLst>
            <pc:docMk/>
            <pc:sldMk cId="3835343093" sldId="322"/>
            <ac:picMk id="6" creationId="{5F559DB7-520A-E3B1-D8E7-1332FA39A4ED}"/>
          </ac:picMkLst>
        </pc:picChg>
      </pc:sldChg>
      <pc:sldChg chg="addSp modSp new mod">
        <pc:chgData name="Antonia Kuster" userId="903f7915-1049-4481-a049-eede468e7fa2" providerId="ADAL" clId="{6B2791BC-D7EF-4ED9-BFC0-FC8ABE2A1650}" dt="2023-02-13T11:25:53.871" v="5061" actId="20577"/>
        <pc:sldMkLst>
          <pc:docMk/>
          <pc:sldMk cId="463589553" sldId="323"/>
        </pc:sldMkLst>
        <pc:spChg chg="mod">
          <ac:chgData name="Antonia Kuster" userId="903f7915-1049-4481-a049-eede468e7fa2" providerId="ADAL" clId="{6B2791BC-D7EF-4ED9-BFC0-FC8ABE2A1650}" dt="2023-02-13T11:12:20.859" v="4416"/>
          <ac:spMkLst>
            <pc:docMk/>
            <pc:sldMk cId="463589553" sldId="323"/>
            <ac:spMk id="4" creationId="{F81BC759-2E59-4A75-C660-547A44E7C415}"/>
          </ac:spMkLst>
        </pc:spChg>
        <pc:spChg chg="mod">
          <ac:chgData name="Antonia Kuster" userId="903f7915-1049-4481-a049-eede468e7fa2" providerId="ADAL" clId="{6B2791BC-D7EF-4ED9-BFC0-FC8ABE2A1650}" dt="2023-02-13T11:12:26.173" v="4437" actId="20577"/>
          <ac:spMkLst>
            <pc:docMk/>
            <pc:sldMk cId="463589553" sldId="323"/>
            <ac:spMk id="5" creationId="{2A87BBCB-9212-5087-7B81-5567B30F69D4}"/>
          </ac:spMkLst>
        </pc:spChg>
        <pc:spChg chg="add mod">
          <ac:chgData name="Antonia Kuster" userId="903f7915-1049-4481-a049-eede468e7fa2" providerId="ADAL" clId="{6B2791BC-D7EF-4ED9-BFC0-FC8ABE2A1650}" dt="2023-02-13T11:25:53.871" v="5061" actId="20577"/>
          <ac:spMkLst>
            <pc:docMk/>
            <pc:sldMk cId="463589553" sldId="323"/>
            <ac:spMk id="7" creationId="{2EB87755-E691-88BD-41BB-EA73EBC61758}"/>
          </ac:spMkLst>
        </pc:spChg>
        <pc:picChg chg="add mod">
          <ac:chgData name="Antonia Kuster" userId="903f7915-1049-4481-a049-eede468e7fa2" providerId="ADAL" clId="{6B2791BC-D7EF-4ED9-BFC0-FC8ABE2A1650}" dt="2023-02-13T11:12:00.291" v="4413" actId="14100"/>
          <ac:picMkLst>
            <pc:docMk/>
            <pc:sldMk cId="463589553" sldId="323"/>
            <ac:picMk id="6" creationId="{B3573309-62DC-8866-373E-6BC789B0A37B}"/>
          </ac:picMkLst>
        </pc:picChg>
      </pc:sldChg>
      <pc:sldChg chg="addSp delSp modSp add mod">
        <pc:chgData name="Antonia Kuster" userId="903f7915-1049-4481-a049-eede468e7fa2" providerId="ADAL" clId="{6B2791BC-D7EF-4ED9-BFC0-FC8ABE2A1650}" dt="2023-02-13T11:29:59.268" v="5104" actId="14100"/>
        <pc:sldMkLst>
          <pc:docMk/>
          <pc:sldMk cId="4252419613" sldId="324"/>
        </pc:sldMkLst>
        <pc:spChg chg="mod">
          <ac:chgData name="Antonia Kuster" userId="903f7915-1049-4481-a049-eede468e7fa2" providerId="ADAL" clId="{6B2791BC-D7EF-4ED9-BFC0-FC8ABE2A1650}" dt="2023-02-13T11:12:36.205" v="4441" actId="20577"/>
          <ac:spMkLst>
            <pc:docMk/>
            <pc:sldMk cId="4252419613" sldId="324"/>
            <ac:spMk id="5" creationId="{2A87BBCB-9212-5087-7B81-5567B30F69D4}"/>
          </ac:spMkLst>
        </pc:spChg>
        <pc:spChg chg="add mod">
          <ac:chgData name="Antonia Kuster" userId="903f7915-1049-4481-a049-eede468e7fa2" providerId="ADAL" clId="{6B2791BC-D7EF-4ED9-BFC0-FC8ABE2A1650}" dt="2023-02-13T11:28:03.072" v="5087" actId="207"/>
          <ac:spMkLst>
            <pc:docMk/>
            <pc:sldMk cId="4252419613" sldId="324"/>
            <ac:spMk id="7" creationId="{1D7CE105-8268-6032-34A9-BD6EAD6787AF}"/>
          </ac:spMkLst>
        </pc:spChg>
        <pc:spChg chg="add del mod">
          <ac:chgData name="Antonia Kuster" userId="903f7915-1049-4481-a049-eede468e7fa2" providerId="ADAL" clId="{6B2791BC-D7EF-4ED9-BFC0-FC8ABE2A1650}" dt="2023-02-13T11:15:15.383" v="4615" actId="478"/>
          <ac:spMkLst>
            <pc:docMk/>
            <pc:sldMk cId="4252419613" sldId="324"/>
            <ac:spMk id="8" creationId="{92B57BA3-7B7A-F163-9B5F-AF51EEA6BBE1}"/>
          </ac:spMkLst>
        </pc:spChg>
        <pc:spChg chg="add del mod">
          <ac:chgData name="Antonia Kuster" userId="903f7915-1049-4481-a049-eede468e7fa2" providerId="ADAL" clId="{6B2791BC-D7EF-4ED9-BFC0-FC8ABE2A1650}" dt="2023-02-13T11:14:09.144" v="4470" actId="478"/>
          <ac:spMkLst>
            <pc:docMk/>
            <pc:sldMk cId="4252419613" sldId="324"/>
            <ac:spMk id="9" creationId="{4C2D1AFD-6DBA-6784-2D65-89B9C9D79105}"/>
          </ac:spMkLst>
        </pc:spChg>
        <pc:spChg chg="add del mod">
          <ac:chgData name="Antonia Kuster" userId="903f7915-1049-4481-a049-eede468e7fa2" providerId="ADAL" clId="{6B2791BC-D7EF-4ED9-BFC0-FC8ABE2A1650}" dt="2023-02-13T11:13:59.095" v="4467" actId="478"/>
          <ac:spMkLst>
            <pc:docMk/>
            <pc:sldMk cId="4252419613" sldId="324"/>
            <ac:spMk id="10" creationId="{BFF85831-45D0-7FB3-B40A-5035D80DD5D5}"/>
          </ac:spMkLst>
        </pc:spChg>
        <pc:spChg chg="add del mod">
          <ac:chgData name="Antonia Kuster" userId="903f7915-1049-4481-a049-eede468e7fa2" providerId="ADAL" clId="{6B2791BC-D7EF-4ED9-BFC0-FC8ABE2A1650}" dt="2023-02-13T11:14:09.144" v="4470" actId="478"/>
          <ac:spMkLst>
            <pc:docMk/>
            <pc:sldMk cId="4252419613" sldId="324"/>
            <ac:spMk id="11" creationId="{EBD190FC-6072-9CE9-9B6F-C78BF71BD227}"/>
          </ac:spMkLst>
        </pc:spChg>
        <pc:spChg chg="add del mod">
          <ac:chgData name="Antonia Kuster" userId="903f7915-1049-4481-a049-eede468e7fa2" providerId="ADAL" clId="{6B2791BC-D7EF-4ED9-BFC0-FC8ABE2A1650}" dt="2023-02-13T11:13:59.536" v="4468" actId="478"/>
          <ac:spMkLst>
            <pc:docMk/>
            <pc:sldMk cId="4252419613" sldId="324"/>
            <ac:spMk id="12" creationId="{EEE12CE6-AA86-B801-6D40-C5994C5B33E3}"/>
          </ac:spMkLst>
        </pc:spChg>
        <pc:spChg chg="add del mod">
          <ac:chgData name="Antonia Kuster" userId="903f7915-1049-4481-a049-eede468e7fa2" providerId="ADAL" clId="{6B2791BC-D7EF-4ED9-BFC0-FC8ABE2A1650}" dt="2023-02-13T11:13:19.278" v="4451" actId="478"/>
          <ac:spMkLst>
            <pc:docMk/>
            <pc:sldMk cId="4252419613" sldId="324"/>
            <ac:spMk id="13" creationId="{6DBE2461-08B9-1509-A4C6-522AF30C961B}"/>
          </ac:spMkLst>
        </pc:spChg>
        <pc:spChg chg="add del mod">
          <ac:chgData name="Antonia Kuster" userId="903f7915-1049-4481-a049-eede468e7fa2" providerId="ADAL" clId="{6B2791BC-D7EF-4ED9-BFC0-FC8ABE2A1650}" dt="2023-02-13T11:13:14.423" v="4448" actId="478"/>
          <ac:spMkLst>
            <pc:docMk/>
            <pc:sldMk cId="4252419613" sldId="324"/>
            <ac:spMk id="14" creationId="{AC51D947-08E6-8484-2DA2-E2FDC45A3C78}"/>
          </ac:spMkLst>
        </pc:spChg>
        <pc:spChg chg="add del mod">
          <ac:chgData name="Antonia Kuster" userId="903f7915-1049-4481-a049-eede468e7fa2" providerId="ADAL" clId="{6B2791BC-D7EF-4ED9-BFC0-FC8ABE2A1650}" dt="2023-02-13T11:13:20.166" v="4452" actId="478"/>
          <ac:spMkLst>
            <pc:docMk/>
            <pc:sldMk cId="4252419613" sldId="324"/>
            <ac:spMk id="15" creationId="{B6E99D64-62DA-9EF3-6B55-CEBBF02379F4}"/>
          </ac:spMkLst>
        </pc:spChg>
        <pc:spChg chg="add del mod">
          <ac:chgData name="Antonia Kuster" userId="903f7915-1049-4481-a049-eede468e7fa2" providerId="ADAL" clId="{6B2791BC-D7EF-4ED9-BFC0-FC8ABE2A1650}" dt="2023-02-13T11:13:20.637" v="4453" actId="478"/>
          <ac:spMkLst>
            <pc:docMk/>
            <pc:sldMk cId="4252419613" sldId="324"/>
            <ac:spMk id="16" creationId="{E0134130-2E09-5507-949D-85FC4DB0262B}"/>
          </ac:spMkLst>
        </pc:spChg>
        <pc:spChg chg="add del mod">
          <ac:chgData name="Antonia Kuster" userId="903f7915-1049-4481-a049-eede468e7fa2" providerId="ADAL" clId="{6B2791BC-D7EF-4ED9-BFC0-FC8ABE2A1650}" dt="2023-02-13T11:13:13.718" v="4447" actId="478"/>
          <ac:spMkLst>
            <pc:docMk/>
            <pc:sldMk cId="4252419613" sldId="324"/>
            <ac:spMk id="17" creationId="{129F5134-6AA4-7962-3263-091E921803E9}"/>
          </ac:spMkLst>
        </pc:spChg>
        <pc:spChg chg="add del mod">
          <ac:chgData name="Antonia Kuster" userId="903f7915-1049-4481-a049-eede468e7fa2" providerId="ADAL" clId="{6B2791BC-D7EF-4ED9-BFC0-FC8ABE2A1650}" dt="2023-02-13T11:13:37.382" v="4458" actId="478"/>
          <ac:spMkLst>
            <pc:docMk/>
            <pc:sldMk cId="4252419613" sldId="324"/>
            <ac:spMk id="18" creationId="{29F4A592-2729-E976-CC9C-3916C7BC663C}"/>
          </ac:spMkLst>
        </pc:spChg>
        <pc:spChg chg="add del mod">
          <ac:chgData name="Antonia Kuster" userId="903f7915-1049-4481-a049-eede468e7fa2" providerId="ADAL" clId="{6B2791BC-D7EF-4ED9-BFC0-FC8ABE2A1650}" dt="2023-02-13T11:13:36.902" v="4457" actId="478"/>
          <ac:spMkLst>
            <pc:docMk/>
            <pc:sldMk cId="4252419613" sldId="324"/>
            <ac:spMk id="19" creationId="{5C3C325C-1DEA-6947-8C7C-547500C44112}"/>
          </ac:spMkLst>
        </pc:spChg>
        <pc:spChg chg="add del mod">
          <ac:chgData name="Antonia Kuster" userId="903f7915-1049-4481-a049-eede468e7fa2" providerId="ADAL" clId="{6B2791BC-D7EF-4ED9-BFC0-FC8ABE2A1650}" dt="2023-02-13T11:14:09.144" v="4470" actId="478"/>
          <ac:spMkLst>
            <pc:docMk/>
            <pc:sldMk cId="4252419613" sldId="324"/>
            <ac:spMk id="20" creationId="{B5B7A0D8-9573-92D7-2F9D-ADD33C92EA9F}"/>
          </ac:spMkLst>
        </pc:spChg>
        <pc:spChg chg="add del mod">
          <ac:chgData name="Antonia Kuster" userId="903f7915-1049-4481-a049-eede468e7fa2" providerId="ADAL" clId="{6B2791BC-D7EF-4ED9-BFC0-FC8ABE2A1650}" dt="2023-02-13T11:13:58.238" v="4466" actId="478"/>
          <ac:spMkLst>
            <pc:docMk/>
            <pc:sldMk cId="4252419613" sldId="324"/>
            <ac:spMk id="21" creationId="{B51296C9-55B4-FB38-CC11-558C6D1D7791}"/>
          </ac:spMkLst>
        </pc:spChg>
        <pc:spChg chg="add del mod">
          <ac:chgData name="Antonia Kuster" userId="903f7915-1049-4481-a049-eede468e7fa2" providerId="ADAL" clId="{6B2791BC-D7EF-4ED9-BFC0-FC8ABE2A1650}" dt="2023-02-13T11:14:09.144" v="4470" actId="478"/>
          <ac:spMkLst>
            <pc:docMk/>
            <pc:sldMk cId="4252419613" sldId="324"/>
            <ac:spMk id="22" creationId="{EEF5B350-751E-570A-689E-1818E4220DA8}"/>
          </ac:spMkLst>
        </pc:spChg>
        <pc:spChg chg="add del mod">
          <ac:chgData name="Antonia Kuster" userId="903f7915-1049-4481-a049-eede468e7fa2" providerId="ADAL" clId="{6B2791BC-D7EF-4ED9-BFC0-FC8ABE2A1650}" dt="2023-02-13T11:13:58.238" v="4466" actId="478"/>
          <ac:spMkLst>
            <pc:docMk/>
            <pc:sldMk cId="4252419613" sldId="324"/>
            <ac:spMk id="23" creationId="{ADF376F1-9C04-5850-499A-19E0422CFF6F}"/>
          </ac:spMkLst>
        </pc:spChg>
        <pc:spChg chg="add del mod">
          <ac:chgData name="Antonia Kuster" userId="903f7915-1049-4481-a049-eede468e7fa2" providerId="ADAL" clId="{6B2791BC-D7EF-4ED9-BFC0-FC8ABE2A1650}" dt="2023-02-13T11:13:19.278" v="4451" actId="478"/>
          <ac:spMkLst>
            <pc:docMk/>
            <pc:sldMk cId="4252419613" sldId="324"/>
            <ac:spMk id="24" creationId="{5CBAE089-B025-250D-F3BB-8187BB53356D}"/>
          </ac:spMkLst>
        </pc:spChg>
        <pc:spChg chg="add del mod">
          <ac:chgData name="Antonia Kuster" userId="903f7915-1049-4481-a049-eede468e7fa2" providerId="ADAL" clId="{6B2791BC-D7EF-4ED9-BFC0-FC8ABE2A1650}" dt="2023-02-13T11:13:16.581" v="4450" actId="478"/>
          <ac:spMkLst>
            <pc:docMk/>
            <pc:sldMk cId="4252419613" sldId="324"/>
            <ac:spMk id="25" creationId="{AE289E27-D292-F8CE-15BE-4632409E7DC5}"/>
          </ac:spMkLst>
        </pc:spChg>
        <pc:spChg chg="add del mod">
          <ac:chgData name="Antonia Kuster" userId="903f7915-1049-4481-a049-eede468e7fa2" providerId="ADAL" clId="{6B2791BC-D7EF-4ED9-BFC0-FC8ABE2A1650}" dt="2023-02-13T11:13:19.278" v="4451" actId="478"/>
          <ac:spMkLst>
            <pc:docMk/>
            <pc:sldMk cId="4252419613" sldId="324"/>
            <ac:spMk id="26" creationId="{E8D63EBC-C57B-1A19-0E54-357EC2166DDC}"/>
          </ac:spMkLst>
        </pc:spChg>
        <pc:spChg chg="add del mod">
          <ac:chgData name="Antonia Kuster" userId="903f7915-1049-4481-a049-eede468e7fa2" providerId="ADAL" clId="{6B2791BC-D7EF-4ED9-BFC0-FC8ABE2A1650}" dt="2023-02-13T11:13:19.278" v="4451" actId="478"/>
          <ac:spMkLst>
            <pc:docMk/>
            <pc:sldMk cId="4252419613" sldId="324"/>
            <ac:spMk id="27" creationId="{EF916694-49CC-2E2D-78DA-8A5C6D36100A}"/>
          </ac:spMkLst>
        </pc:spChg>
        <pc:spChg chg="add del mod">
          <ac:chgData name="Antonia Kuster" userId="903f7915-1049-4481-a049-eede468e7fa2" providerId="ADAL" clId="{6B2791BC-D7EF-4ED9-BFC0-FC8ABE2A1650}" dt="2023-02-13T11:13:12.952" v="4446" actId="478"/>
          <ac:spMkLst>
            <pc:docMk/>
            <pc:sldMk cId="4252419613" sldId="324"/>
            <ac:spMk id="28" creationId="{29BE6520-2D64-4C11-D452-52DB12B5EB72}"/>
          </ac:spMkLst>
        </pc:spChg>
        <pc:spChg chg="add del mod">
          <ac:chgData name="Antonia Kuster" userId="903f7915-1049-4481-a049-eede468e7fa2" providerId="ADAL" clId="{6B2791BC-D7EF-4ED9-BFC0-FC8ABE2A1650}" dt="2023-02-13T11:13:12.197" v="4445" actId="478"/>
          <ac:spMkLst>
            <pc:docMk/>
            <pc:sldMk cId="4252419613" sldId="324"/>
            <ac:spMk id="29" creationId="{E226695A-E663-A26A-C9B9-F0B5BC24E888}"/>
          </ac:spMkLst>
        </pc:spChg>
        <pc:spChg chg="add del mod">
          <ac:chgData name="Antonia Kuster" userId="903f7915-1049-4481-a049-eede468e7fa2" providerId="ADAL" clId="{6B2791BC-D7EF-4ED9-BFC0-FC8ABE2A1650}" dt="2023-02-13T11:13:10.262" v="4444" actId="478"/>
          <ac:spMkLst>
            <pc:docMk/>
            <pc:sldMk cId="4252419613" sldId="324"/>
            <ac:spMk id="30" creationId="{73CDAB65-2576-FFD8-E300-400642FC3A84}"/>
          </ac:spMkLst>
        </pc:spChg>
        <pc:spChg chg="add del mod">
          <ac:chgData name="Antonia Kuster" userId="903f7915-1049-4481-a049-eede468e7fa2" providerId="ADAL" clId="{6B2791BC-D7EF-4ED9-BFC0-FC8ABE2A1650}" dt="2023-02-13T11:13:55.278" v="4465" actId="478"/>
          <ac:spMkLst>
            <pc:docMk/>
            <pc:sldMk cId="4252419613" sldId="324"/>
            <ac:spMk id="31" creationId="{BA7B8FB2-FDA6-81F6-B281-02A3DF754177}"/>
          </ac:spMkLst>
        </pc:spChg>
        <pc:spChg chg="add mod">
          <ac:chgData name="Antonia Kuster" userId="903f7915-1049-4481-a049-eede468e7fa2" providerId="ADAL" clId="{6B2791BC-D7EF-4ED9-BFC0-FC8ABE2A1650}" dt="2023-02-13T11:28:42.838" v="5098" actId="207"/>
          <ac:spMkLst>
            <pc:docMk/>
            <pc:sldMk cId="4252419613" sldId="324"/>
            <ac:spMk id="34" creationId="{46F095F9-0EDA-F551-AA01-81DE890DD468}"/>
          </ac:spMkLst>
        </pc:spChg>
        <pc:spChg chg="add mod">
          <ac:chgData name="Antonia Kuster" userId="903f7915-1049-4481-a049-eede468e7fa2" providerId="ADAL" clId="{6B2791BC-D7EF-4ED9-BFC0-FC8ABE2A1650}" dt="2023-02-13T11:28:20.263" v="5096" actId="207"/>
          <ac:spMkLst>
            <pc:docMk/>
            <pc:sldMk cId="4252419613" sldId="324"/>
            <ac:spMk id="35" creationId="{D03EC4CE-D6A7-34CC-4F46-35DD01BE180A}"/>
          </ac:spMkLst>
        </pc:spChg>
        <pc:spChg chg="add mod">
          <ac:chgData name="Antonia Kuster" userId="903f7915-1049-4481-a049-eede468e7fa2" providerId="ADAL" clId="{6B2791BC-D7EF-4ED9-BFC0-FC8ABE2A1650}" dt="2023-02-13T11:28:42.838" v="5098" actId="207"/>
          <ac:spMkLst>
            <pc:docMk/>
            <pc:sldMk cId="4252419613" sldId="324"/>
            <ac:spMk id="36" creationId="{8DAABBD4-C83E-810A-749A-8A986FB209BA}"/>
          </ac:spMkLst>
        </pc:spChg>
        <pc:spChg chg="add mod">
          <ac:chgData name="Antonia Kuster" userId="903f7915-1049-4481-a049-eede468e7fa2" providerId="ADAL" clId="{6B2791BC-D7EF-4ED9-BFC0-FC8ABE2A1650}" dt="2023-02-13T11:28:27.212" v="5097" actId="207"/>
          <ac:spMkLst>
            <pc:docMk/>
            <pc:sldMk cId="4252419613" sldId="324"/>
            <ac:spMk id="37" creationId="{F8519C8B-7EBC-7B3D-0BCC-621CCA91E32F}"/>
          </ac:spMkLst>
        </pc:spChg>
        <pc:spChg chg="add mod">
          <ac:chgData name="Antonia Kuster" userId="903f7915-1049-4481-a049-eede468e7fa2" providerId="ADAL" clId="{6B2791BC-D7EF-4ED9-BFC0-FC8ABE2A1650}" dt="2023-02-13T11:27:35.780" v="5083" actId="20577"/>
          <ac:spMkLst>
            <pc:docMk/>
            <pc:sldMk cId="4252419613" sldId="324"/>
            <ac:spMk id="38" creationId="{91CF1999-B920-723D-5420-ACACE434B5C0}"/>
          </ac:spMkLst>
        </pc:spChg>
        <pc:spChg chg="add mod">
          <ac:chgData name="Antonia Kuster" userId="903f7915-1049-4481-a049-eede468e7fa2" providerId="ADAL" clId="{6B2791BC-D7EF-4ED9-BFC0-FC8ABE2A1650}" dt="2023-02-13T11:15:46.579" v="4620" actId="1076"/>
          <ac:spMkLst>
            <pc:docMk/>
            <pc:sldMk cId="4252419613" sldId="324"/>
            <ac:spMk id="39" creationId="{79791E7E-94FA-258C-F204-77C4DC8D8CE1}"/>
          </ac:spMkLst>
        </pc:spChg>
        <pc:spChg chg="add mod">
          <ac:chgData name="Antonia Kuster" userId="903f7915-1049-4481-a049-eede468e7fa2" providerId="ADAL" clId="{6B2791BC-D7EF-4ED9-BFC0-FC8ABE2A1650}" dt="2023-02-13T11:25:24.638" v="5031" actId="14100"/>
          <ac:spMkLst>
            <pc:docMk/>
            <pc:sldMk cId="4252419613" sldId="324"/>
            <ac:spMk id="40" creationId="{7A3BB1A2-B763-DB58-BFE2-8D7D3330433C}"/>
          </ac:spMkLst>
        </pc:spChg>
        <pc:spChg chg="add mod">
          <ac:chgData name="Antonia Kuster" userId="903f7915-1049-4481-a049-eede468e7fa2" providerId="ADAL" clId="{6B2791BC-D7EF-4ED9-BFC0-FC8ABE2A1650}" dt="2023-02-13T11:28:03.072" v="5087" actId="207"/>
          <ac:spMkLst>
            <pc:docMk/>
            <pc:sldMk cId="4252419613" sldId="324"/>
            <ac:spMk id="41" creationId="{12831A06-D6D3-108E-BE0A-C91D2FF87EAE}"/>
          </ac:spMkLst>
        </pc:spChg>
        <pc:spChg chg="add mod">
          <ac:chgData name="Antonia Kuster" userId="903f7915-1049-4481-a049-eede468e7fa2" providerId="ADAL" clId="{6B2791BC-D7EF-4ED9-BFC0-FC8ABE2A1650}" dt="2023-02-13T11:28:42.838" v="5098" actId="207"/>
          <ac:spMkLst>
            <pc:docMk/>
            <pc:sldMk cId="4252419613" sldId="324"/>
            <ac:spMk id="42" creationId="{61B4B535-D471-F28B-9670-77479454A917}"/>
          </ac:spMkLst>
        </pc:spChg>
        <pc:spChg chg="add del mod">
          <ac:chgData name="Antonia Kuster" userId="903f7915-1049-4481-a049-eede468e7fa2" providerId="ADAL" clId="{6B2791BC-D7EF-4ED9-BFC0-FC8ABE2A1650}" dt="2023-02-13T11:16:41.840" v="4642" actId="478"/>
          <ac:spMkLst>
            <pc:docMk/>
            <pc:sldMk cId="4252419613" sldId="324"/>
            <ac:spMk id="43" creationId="{91AEF757-628B-6AB4-573F-F5EA252B1CF7}"/>
          </ac:spMkLst>
        </pc:spChg>
        <pc:spChg chg="add del mod">
          <ac:chgData name="Antonia Kuster" userId="903f7915-1049-4481-a049-eede468e7fa2" providerId="ADAL" clId="{6B2791BC-D7EF-4ED9-BFC0-FC8ABE2A1650}" dt="2023-02-13T11:16:41.840" v="4642" actId="478"/>
          <ac:spMkLst>
            <pc:docMk/>
            <pc:sldMk cId="4252419613" sldId="324"/>
            <ac:spMk id="44" creationId="{B7DC78FD-EE39-ACEE-8DB2-47D0E6E1461D}"/>
          </ac:spMkLst>
        </pc:spChg>
        <pc:spChg chg="add mod">
          <ac:chgData name="Antonia Kuster" userId="903f7915-1049-4481-a049-eede468e7fa2" providerId="ADAL" clId="{6B2791BC-D7EF-4ED9-BFC0-FC8ABE2A1650}" dt="2023-02-13T11:28:20.263" v="5096" actId="207"/>
          <ac:spMkLst>
            <pc:docMk/>
            <pc:sldMk cId="4252419613" sldId="324"/>
            <ac:spMk id="45" creationId="{AB9FD7A3-9752-B145-5F89-6F1D16A9DAAB}"/>
          </ac:spMkLst>
        </pc:spChg>
        <pc:spChg chg="add mod">
          <ac:chgData name="Antonia Kuster" userId="903f7915-1049-4481-a049-eede468e7fa2" providerId="ADAL" clId="{6B2791BC-D7EF-4ED9-BFC0-FC8ABE2A1650}" dt="2023-02-13T11:28:42.838" v="5098" actId="207"/>
          <ac:spMkLst>
            <pc:docMk/>
            <pc:sldMk cId="4252419613" sldId="324"/>
            <ac:spMk id="46" creationId="{B6E3A4FB-B672-CCF2-2F3F-6C09DB1FE8D3}"/>
          </ac:spMkLst>
        </pc:spChg>
        <pc:spChg chg="add mod">
          <ac:chgData name="Antonia Kuster" userId="903f7915-1049-4481-a049-eede468e7fa2" providerId="ADAL" clId="{6B2791BC-D7EF-4ED9-BFC0-FC8ABE2A1650}" dt="2023-02-13T11:28:27.212" v="5097" actId="207"/>
          <ac:spMkLst>
            <pc:docMk/>
            <pc:sldMk cId="4252419613" sldId="324"/>
            <ac:spMk id="47" creationId="{A12892BB-C249-1891-4395-326F7E4AAFB2}"/>
          </ac:spMkLst>
        </pc:spChg>
        <pc:spChg chg="add mod">
          <ac:chgData name="Antonia Kuster" userId="903f7915-1049-4481-a049-eede468e7fa2" providerId="ADAL" clId="{6B2791BC-D7EF-4ED9-BFC0-FC8ABE2A1650}" dt="2023-02-13T11:25:31.186" v="5032" actId="403"/>
          <ac:spMkLst>
            <pc:docMk/>
            <pc:sldMk cId="4252419613" sldId="324"/>
            <ac:spMk id="48" creationId="{6F18A3C1-40AD-319D-E599-249DE5FE85F1}"/>
          </ac:spMkLst>
        </pc:spChg>
        <pc:spChg chg="add mod">
          <ac:chgData name="Antonia Kuster" userId="903f7915-1049-4481-a049-eede468e7fa2" providerId="ADAL" clId="{6B2791BC-D7EF-4ED9-BFC0-FC8ABE2A1650}" dt="2023-02-13T11:18:42.672" v="4714" actId="14100"/>
          <ac:spMkLst>
            <pc:docMk/>
            <pc:sldMk cId="4252419613" sldId="324"/>
            <ac:spMk id="49" creationId="{4D3BA451-6B56-019F-BBAF-1918A0945991}"/>
          </ac:spMkLst>
        </pc:spChg>
        <pc:spChg chg="add mod">
          <ac:chgData name="Antonia Kuster" userId="903f7915-1049-4481-a049-eede468e7fa2" providerId="ADAL" clId="{6B2791BC-D7EF-4ED9-BFC0-FC8ABE2A1650}" dt="2023-02-13T11:25:31.186" v="5032" actId="403"/>
          <ac:spMkLst>
            <pc:docMk/>
            <pc:sldMk cId="4252419613" sldId="324"/>
            <ac:spMk id="50" creationId="{06083AD5-C924-4C41-1045-52376335A66C}"/>
          </ac:spMkLst>
        </pc:spChg>
        <pc:spChg chg="add mod">
          <ac:chgData name="Antonia Kuster" userId="903f7915-1049-4481-a049-eede468e7fa2" providerId="ADAL" clId="{6B2791BC-D7EF-4ED9-BFC0-FC8ABE2A1650}" dt="2023-02-13T11:28:51.169" v="5100" actId="1076"/>
          <ac:spMkLst>
            <pc:docMk/>
            <pc:sldMk cId="4252419613" sldId="324"/>
            <ac:spMk id="51" creationId="{D01116C5-F8B0-5F7C-EFB2-CBAAF1594404}"/>
          </ac:spMkLst>
        </pc:spChg>
        <pc:spChg chg="add mod">
          <ac:chgData name="Antonia Kuster" userId="903f7915-1049-4481-a049-eede468e7fa2" providerId="ADAL" clId="{6B2791BC-D7EF-4ED9-BFC0-FC8ABE2A1650}" dt="2023-02-13T11:28:54.360" v="5101" actId="1076"/>
          <ac:spMkLst>
            <pc:docMk/>
            <pc:sldMk cId="4252419613" sldId="324"/>
            <ac:spMk id="58" creationId="{AB88C93D-10E2-8E93-BC2E-D94EE6E0E4CA}"/>
          </ac:spMkLst>
        </pc:spChg>
        <pc:spChg chg="add mod">
          <ac:chgData name="Antonia Kuster" userId="903f7915-1049-4481-a049-eede468e7fa2" providerId="ADAL" clId="{6B2791BC-D7EF-4ED9-BFC0-FC8ABE2A1650}" dt="2023-02-13T11:27:08.414" v="5077" actId="1076"/>
          <ac:spMkLst>
            <pc:docMk/>
            <pc:sldMk cId="4252419613" sldId="324"/>
            <ac:spMk id="59" creationId="{64FD410C-E658-F5A3-601A-976631CA9BC0}"/>
          </ac:spMkLst>
        </pc:spChg>
        <pc:spChg chg="add mod">
          <ac:chgData name="Antonia Kuster" userId="903f7915-1049-4481-a049-eede468e7fa2" providerId="ADAL" clId="{6B2791BC-D7EF-4ED9-BFC0-FC8ABE2A1650}" dt="2023-02-13T11:27:19.100" v="5081" actId="1076"/>
          <ac:spMkLst>
            <pc:docMk/>
            <pc:sldMk cId="4252419613" sldId="324"/>
            <ac:spMk id="60" creationId="{3BEB4D3A-FB3C-904F-E909-A8F27F15EFED}"/>
          </ac:spMkLst>
        </pc:spChg>
        <pc:spChg chg="add mod">
          <ac:chgData name="Antonia Kuster" userId="903f7915-1049-4481-a049-eede468e7fa2" providerId="ADAL" clId="{6B2791BC-D7EF-4ED9-BFC0-FC8ABE2A1650}" dt="2023-02-13T11:29:59.268" v="5104" actId="14100"/>
          <ac:spMkLst>
            <pc:docMk/>
            <pc:sldMk cId="4252419613" sldId="324"/>
            <ac:spMk id="61" creationId="{914518F4-13F2-55A5-47B0-2E5D1E34C7C6}"/>
          </ac:spMkLst>
        </pc:spChg>
        <pc:picChg chg="del">
          <ac:chgData name="Antonia Kuster" userId="903f7915-1049-4481-a049-eede468e7fa2" providerId="ADAL" clId="{6B2791BC-D7EF-4ED9-BFC0-FC8ABE2A1650}" dt="2023-02-13T11:12:39.108" v="4442" actId="478"/>
          <ac:picMkLst>
            <pc:docMk/>
            <pc:sldMk cId="4252419613" sldId="324"/>
            <ac:picMk id="6" creationId="{B3573309-62DC-8866-373E-6BC789B0A37B}"/>
          </ac:picMkLst>
        </pc:picChg>
        <pc:cxnChg chg="add del mod">
          <ac:chgData name="Antonia Kuster" userId="903f7915-1049-4481-a049-eede468e7fa2" providerId="ADAL" clId="{6B2791BC-D7EF-4ED9-BFC0-FC8ABE2A1650}" dt="2023-02-13T11:13:52.502" v="4462" actId="478"/>
          <ac:cxnSpMkLst>
            <pc:docMk/>
            <pc:sldMk cId="4252419613" sldId="324"/>
            <ac:cxnSpMk id="32" creationId="{8490BF9E-9273-DDA5-BA0C-69D0A68BCFC2}"/>
          </ac:cxnSpMkLst>
        </pc:cxnChg>
        <pc:cxnChg chg="add del mod">
          <ac:chgData name="Antonia Kuster" userId="903f7915-1049-4481-a049-eede468e7fa2" providerId="ADAL" clId="{6B2791BC-D7EF-4ED9-BFC0-FC8ABE2A1650}" dt="2023-02-13T11:13:53.293" v="4463" actId="478"/>
          <ac:cxnSpMkLst>
            <pc:docMk/>
            <pc:sldMk cId="4252419613" sldId="324"/>
            <ac:cxnSpMk id="33" creationId="{6848600B-554A-1DEA-B186-385A314408BA}"/>
          </ac:cxnSpMkLst>
        </pc:cxnChg>
        <pc:cxnChg chg="add mod">
          <ac:chgData name="Antonia Kuster" userId="903f7915-1049-4481-a049-eede468e7fa2" providerId="ADAL" clId="{6B2791BC-D7EF-4ED9-BFC0-FC8ABE2A1650}" dt="2023-02-13T11:19:15.682" v="4719" actId="14100"/>
          <ac:cxnSpMkLst>
            <pc:docMk/>
            <pc:sldMk cId="4252419613" sldId="324"/>
            <ac:cxnSpMk id="52" creationId="{B2622FDF-2A59-A173-1C76-B2AADAAB5AD3}"/>
          </ac:cxnSpMkLst>
        </pc:cxnChg>
        <pc:cxnChg chg="add mod">
          <ac:chgData name="Antonia Kuster" userId="903f7915-1049-4481-a049-eede468e7fa2" providerId="ADAL" clId="{6B2791BC-D7EF-4ED9-BFC0-FC8ABE2A1650}" dt="2023-02-13T11:19:25.341" v="4721" actId="1076"/>
          <ac:cxnSpMkLst>
            <pc:docMk/>
            <pc:sldMk cId="4252419613" sldId="324"/>
            <ac:cxnSpMk id="55" creationId="{86786C86-7468-7F58-97C7-1DFF411A0639}"/>
          </ac:cxnSpMkLst>
        </pc:cxnChg>
        <pc:cxnChg chg="add mod">
          <ac:chgData name="Antonia Kuster" userId="903f7915-1049-4481-a049-eede468e7fa2" providerId="ADAL" clId="{6B2791BC-D7EF-4ED9-BFC0-FC8ABE2A1650}" dt="2023-02-13T11:19:30.461" v="4723" actId="1076"/>
          <ac:cxnSpMkLst>
            <pc:docMk/>
            <pc:sldMk cId="4252419613" sldId="324"/>
            <ac:cxnSpMk id="56" creationId="{A3AED004-2D0C-4D28-5240-7B48F5C99A2D}"/>
          </ac:cxnSpMkLst>
        </pc:cxnChg>
        <pc:cxnChg chg="add mod">
          <ac:chgData name="Antonia Kuster" userId="903f7915-1049-4481-a049-eede468e7fa2" providerId="ADAL" clId="{6B2791BC-D7EF-4ED9-BFC0-FC8ABE2A1650}" dt="2023-02-13T11:19:34.567" v="4725" actId="1076"/>
          <ac:cxnSpMkLst>
            <pc:docMk/>
            <pc:sldMk cId="4252419613" sldId="324"/>
            <ac:cxnSpMk id="57" creationId="{A588075F-998C-AEFE-8E7A-FCA547659AD2}"/>
          </ac:cxnSpMkLst>
        </pc:cxnChg>
      </pc:sldChg>
      <pc:sldChg chg="addSp delSp modSp new mod">
        <pc:chgData name="Antonia Kuster" userId="903f7915-1049-4481-a049-eede468e7fa2" providerId="ADAL" clId="{6B2791BC-D7EF-4ED9-BFC0-FC8ABE2A1650}" dt="2023-02-13T14:08:17.536" v="6026" actId="114"/>
        <pc:sldMkLst>
          <pc:docMk/>
          <pc:sldMk cId="2184278727" sldId="325"/>
        </pc:sldMkLst>
        <pc:spChg chg="mod">
          <ac:chgData name="Antonia Kuster" userId="903f7915-1049-4481-a049-eede468e7fa2" providerId="ADAL" clId="{6B2791BC-D7EF-4ED9-BFC0-FC8ABE2A1650}" dt="2023-02-13T11:47:35.070" v="5123"/>
          <ac:spMkLst>
            <pc:docMk/>
            <pc:sldMk cId="2184278727" sldId="325"/>
            <ac:spMk id="4" creationId="{621C5735-74BB-8BC0-B052-9253E099DF73}"/>
          </ac:spMkLst>
        </pc:spChg>
        <pc:spChg chg="mod">
          <ac:chgData name="Antonia Kuster" userId="903f7915-1049-4481-a049-eede468e7fa2" providerId="ADAL" clId="{6B2791BC-D7EF-4ED9-BFC0-FC8ABE2A1650}" dt="2023-02-13T11:47:30.789" v="5120" actId="20577"/>
          <ac:spMkLst>
            <pc:docMk/>
            <pc:sldMk cId="2184278727" sldId="325"/>
            <ac:spMk id="5" creationId="{73454DE5-D27B-7570-545C-8892B8C937AD}"/>
          </ac:spMkLst>
        </pc:spChg>
        <pc:spChg chg="add mod">
          <ac:chgData name="Antonia Kuster" userId="903f7915-1049-4481-a049-eede468e7fa2" providerId="ADAL" clId="{6B2791BC-D7EF-4ED9-BFC0-FC8ABE2A1650}" dt="2023-02-13T12:01:47.097" v="5253" actId="14100"/>
          <ac:spMkLst>
            <pc:docMk/>
            <pc:sldMk cId="2184278727" sldId="325"/>
            <ac:spMk id="7" creationId="{2F0F9F9E-2FA5-9BB0-5F1C-5A22CD601986}"/>
          </ac:spMkLst>
        </pc:spChg>
        <pc:spChg chg="add mod">
          <ac:chgData name="Antonia Kuster" userId="903f7915-1049-4481-a049-eede468e7fa2" providerId="ADAL" clId="{6B2791BC-D7EF-4ED9-BFC0-FC8ABE2A1650}" dt="2023-02-13T14:03:21.262" v="5878" actId="114"/>
          <ac:spMkLst>
            <pc:docMk/>
            <pc:sldMk cId="2184278727" sldId="325"/>
            <ac:spMk id="8" creationId="{D9C0B497-0DC4-37A8-A20E-9A6B97EE7F12}"/>
          </ac:spMkLst>
        </pc:spChg>
        <pc:spChg chg="add del mod">
          <ac:chgData name="Antonia Kuster" userId="903f7915-1049-4481-a049-eede468e7fa2" providerId="ADAL" clId="{6B2791BC-D7EF-4ED9-BFC0-FC8ABE2A1650}" dt="2023-02-13T12:09:02.814" v="5670" actId="478"/>
          <ac:spMkLst>
            <pc:docMk/>
            <pc:sldMk cId="2184278727" sldId="325"/>
            <ac:spMk id="9" creationId="{ABA762F0-B8DD-4974-1698-FE0315AC2E2D}"/>
          </ac:spMkLst>
        </pc:spChg>
        <pc:spChg chg="add mod">
          <ac:chgData name="Antonia Kuster" userId="903f7915-1049-4481-a049-eede468e7fa2" providerId="ADAL" clId="{6B2791BC-D7EF-4ED9-BFC0-FC8ABE2A1650}" dt="2023-02-13T14:08:17.536" v="6026" actId="114"/>
          <ac:spMkLst>
            <pc:docMk/>
            <pc:sldMk cId="2184278727" sldId="325"/>
            <ac:spMk id="10" creationId="{0D639301-30BB-65CB-30B4-491CDE86B381}"/>
          </ac:spMkLst>
        </pc:spChg>
        <pc:picChg chg="add mod">
          <ac:chgData name="Antonia Kuster" userId="903f7915-1049-4481-a049-eede468e7fa2" providerId="ADAL" clId="{6B2791BC-D7EF-4ED9-BFC0-FC8ABE2A1650}" dt="2023-02-13T11:46:43.752" v="5108" actId="14100"/>
          <ac:picMkLst>
            <pc:docMk/>
            <pc:sldMk cId="2184278727" sldId="325"/>
            <ac:picMk id="6" creationId="{9DA76EEC-D69F-CB07-0596-E53B134621C1}"/>
          </ac:picMkLst>
        </pc:picChg>
      </pc:sldChg>
      <pc:sldChg chg="new del">
        <pc:chgData name="Antonia Kuster" userId="903f7915-1049-4481-a049-eede468e7fa2" providerId="ADAL" clId="{6B2791BC-D7EF-4ED9-BFC0-FC8ABE2A1650}" dt="2023-02-13T11:47:42.762" v="5125" actId="47"/>
        <pc:sldMkLst>
          <pc:docMk/>
          <pc:sldMk cId="217606733" sldId="326"/>
        </pc:sldMkLst>
      </pc:sldChg>
      <pc:sldChg chg="addSp delSp modSp add mod">
        <pc:chgData name="Antonia Kuster" userId="903f7915-1049-4481-a049-eede468e7fa2" providerId="ADAL" clId="{6B2791BC-D7EF-4ED9-BFC0-FC8ABE2A1650}" dt="2023-02-13T14:32:20.645" v="6300" actId="1076"/>
        <pc:sldMkLst>
          <pc:docMk/>
          <pc:sldMk cId="325706221" sldId="327"/>
        </pc:sldMkLst>
        <pc:spChg chg="del mod">
          <ac:chgData name="Antonia Kuster" userId="903f7915-1049-4481-a049-eede468e7fa2" providerId="ADAL" clId="{6B2791BC-D7EF-4ED9-BFC0-FC8ABE2A1650}" dt="2023-02-13T11:57:34.416" v="5197" actId="478"/>
          <ac:spMkLst>
            <pc:docMk/>
            <pc:sldMk cId="325706221" sldId="327"/>
            <ac:spMk id="2" creationId="{5330A331-8DA0-B157-218A-2CBF8E07642A}"/>
          </ac:spMkLst>
        </pc:spChg>
        <pc:spChg chg="mod">
          <ac:chgData name="Antonia Kuster" userId="903f7915-1049-4481-a049-eede468e7fa2" providerId="ADAL" clId="{6B2791BC-D7EF-4ED9-BFC0-FC8ABE2A1650}" dt="2023-02-13T14:30:48.955" v="6287" actId="1076"/>
          <ac:spMkLst>
            <pc:docMk/>
            <pc:sldMk cId="325706221" sldId="327"/>
            <ac:spMk id="4" creationId="{621C5735-74BB-8BC0-B052-9253E099DF73}"/>
          </ac:spMkLst>
        </pc:spChg>
        <pc:spChg chg="mod">
          <ac:chgData name="Antonia Kuster" userId="903f7915-1049-4481-a049-eede468e7fa2" providerId="ADAL" clId="{6B2791BC-D7EF-4ED9-BFC0-FC8ABE2A1650}" dt="2023-02-13T11:47:45.933" v="5129" actId="20577"/>
          <ac:spMkLst>
            <pc:docMk/>
            <pc:sldMk cId="325706221" sldId="327"/>
            <ac:spMk id="5" creationId="{73454DE5-D27B-7570-545C-8892B8C937AD}"/>
          </ac:spMkLst>
        </pc:spChg>
        <pc:spChg chg="add mod">
          <ac:chgData name="Antonia Kuster" userId="903f7915-1049-4481-a049-eede468e7fa2" providerId="ADAL" clId="{6B2791BC-D7EF-4ED9-BFC0-FC8ABE2A1650}" dt="2023-02-13T14:30:39.925" v="6284" actId="1076"/>
          <ac:spMkLst>
            <pc:docMk/>
            <pc:sldMk cId="325706221" sldId="327"/>
            <ac:spMk id="7" creationId="{0B47BF34-EB79-0008-78F3-20DB0C17F240}"/>
          </ac:spMkLst>
        </pc:spChg>
        <pc:spChg chg="add del mod">
          <ac:chgData name="Antonia Kuster" userId="903f7915-1049-4481-a049-eede468e7fa2" providerId="ADAL" clId="{6B2791BC-D7EF-4ED9-BFC0-FC8ABE2A1650}" dt="2023-02-13T11:53:46.097" v="5154" actId="478"/>
          <ac:spMkLst>
            <pc:docMk/>
            <pc:sldMk cId="325706221" sldId="327"/>
            <ac:spMk id="8" creationId="{CDA5351C-1027-EA8A-7F47-FBFA5FFF3258}"/>
          </ac:spMkLst>
        </pc:spChg>
        <pc:spChg chg="add mod">
          <ac:chgData name="Antonia Kuster" userId="903f7915-1049-4481-a049-eede468e7fa2" providerId="ADAL" clId="{6B2791BC-D7EF-4ED9-BFC0-FC8ABE2A1650}" dt="2023-02-13T14:30:39.925" v="6284" actId="1076"/>
          <ac:spMkLst>
            <pc:docMk/>
            <pc:sldMk cId="325706221" sldId="327"/>
            <ac:spMk id="9" creationId="{5BE76821-23A0-FCB3-935E-A06D8032A05C}"/>
          </ac:spMkLst>
        </pc:spChg>
        <pc:spChg chg="add mod">
          <ac:chgData name="Antonia Kuster" userId="903f7915-1049-4481-a049-eede468e7fa2" providerId="ADAL" clId="{6B2791BC-D7EF-4ED9-BFC0-FC8ABE2A1650}" dt="2023-02-13T14:30:39.925" v="6284" actId="1076"/>
          <ac:spMkLst>
            <pc:docMk/>
            <pc:sldMk cId="325706221" sldId="327"/>
            <ac:spMk id="10" creationId="{A0F7C932-DEE0-469C-5247-5398FA6FFF24}"/>
          </ac:spMkLst>
        </pc:spChg>
        <pc:spChg chg="add mod">
          <ac:chgData name="Antonia Kuster" userId="903f7915-1049-4481-a049-eede468e7fa2" providerId="ADAL" clId="{6B2791BC-D7EF-4ED9-BFC0-FC8ABE2A1650}" dt="2023-02-13T14:30:39.925" v="6284" actId="1076"/>
          <ac:spMkLst>
            <pc:docMk/>
            <pc:sldMk cId="325706221" sldId="327"/>
            <ac:spMk id="11" creationId="{73CE1D81-A7B6-3EF5-0CD6-CCBA97A8748E}"/>
          </ac:spMkLst>
        </pc:spChg>
        <pc:spChg chg="add mod">
          <ac:chgData name="Antonia Kuster" userId="903f7915-1049-4481-a049-eede468e7fa2" providerId="ADAL" clId="{6B2791BC-D7EF-4ED9-BFC0-FC8ABE2A1650}" dt="2023-02-13T14:30:39.925" v="6284" actId="1076"/>
          <ac:spMkLst>
            <pc:docMk/>
            <pc:sldMk cId="325706221" sldId="327"/>
            <ac:spMk id="12" creationId="{90E774B7-612C-3A22-BA75-7C0902981530}"/>
          </ac:spMkLst>
        </pc:spChg>
        <pc:spChg chg="add mod">
          <ac:chgData name="Antonia Kuster" userId="903f7915-1049-4481-a049-eede468e7fa2" providerId="ADAL" clId="{6B2791BC-D7EF-4ED9-BFC0-FC8ABE2A1650}" dt="2023-02-13T14:30:39.925" v="6284" actId="1076"/>
          <ac:spMkLst>
            <pc:docMk/>
            <pc:sldMk cId="325706221" sldId="327"/>
            <ac:spMk id="13" creationId="{8D3BE53B-1219-3442-AE39-EC83E3CA2202}"/>
          </ac:spMkLst>
        </pc:spChg>
        <pc:spChg chg="add mod">
          <ac:chgData name="Antonia Kuster" userId="903f7915-1049-4481-a049-eede468e7fa2" providerId="ADAL" clId="{6B2791BC-D7EF-4ED9-BFC0-FC8ABE2A1650}" dt="2023-02-13T14:30:39.925" v="6284" actId="1076"/>
          <ac:spMkLst>
            <pc:docMk/>
            <pc:sldMk cId="325706221" sldId="327"/>
            <ac:spMk id="14" creationId="{83C3D81E-8591-B1CB-E82C-83CB259F74BD}"/>
          </ac:spMkLst>
        </pc:spChg>
        <pc:spChg chg="add mod">
          <ac:chgData name="Antonia Kuster" userId="903f7915-1049-4481-a049-eede468e7fa2" providerId="ADAL" clId="{6B2791BC-D7EF-4ED9-BFC0-FC8ABE2A1650}" dt="2023-02-13T14:32:20.645" v="6300" actId="1076"/>
          <ac:spMkLst>
            <pc:docMk/>
            <pc:sldMk cId="325706221" sldId="327"/>
            <ac:spMk id="15" creationId="{82C2A2A6-B6CB-0796-2103-69F18CAB77C5}"/>
          </ac:spMkLst>
        </pc:spChg>
        <pc:spChg chg="add mod">
          <ac:chgData name="Antonia Kuster" userId="903f7915-1049-4481-a049-eede468e7fa2" providerId="ADAL" clId="{6B2791BC-D7EF-4ED9-BFC0-FC8ABE2A1650}" dt="2023-02-13T14:18:16.753" v="6275" actId="1076"/>
          <ac:spMkLst>
            <pc:docMk/>
            <pc:sldMk cId="325706221" sldId="327"/>
            <ac:spMk id="16" creationId="{2469202D-61D3-3954-5958-F38D7AAB00D8}"/>
          </ac:spMkLst>
        </pc:spChg>
        <pc:spChg chg="add mod">
          <ac:chgData name="Antonia Kuster" userId="903f7915-1049-4481-a049-eede468e7fa2" providerId="ADAL" clId="{6B2791BC-D7EF-4ED9-BFC0-FC8ABE2A1650}" dt="2023-02-13T14:18:16.753" v="6275" actId="1076"/>
          <ac:spMkLst>
            <pc:docMk/>
            <pc:sldMk cId="325706221" sldId="327"/>
            <ac:spMk id="17" creationId="{0EBDFC4E-9A93-7082-52AC-278DB199EE75}"/>
          </ac:spMkLst>
        </pc:spChg>
        <pc:spChg chg="add mod">
          <ac:chgData name="Antonia Kuster" userId="903f7915-1049-4481-a049-eede468e7fa2" providerId="ADAL" clId="{6B2791BC-D7EF-4ED9-BFC0-FC8ABE2A1650}" dt="2023-02-13T14:18:16.753" v="6275" actId="1076"/>
          <ac:spMkLst>
            <pc:docMk/>
            <pc:sldMk cId="325706221" sldId="327"/>
            <ac:spMk id="18" creationId="{E08745B7-CC2D-56EF-84A8-2E9020433604}"/>
          </ac:spMkLst>
        </pc:spChg>
        <pc:spChg chg="add mod">
          <ac:chgData name="Antonia Kuster" userId="903f7915-1049-4481-a049-eede468e7fa2" providerId="ADAL" clId="{6B2791BC-D7EF-4ED9-BFC0-FC8ABE2A1650}" dt="2023-02-13T14:18:16.753" v="6275" actId="1076"/>
          <ac:spMkLst>
            <pc:docMk/>
            <pc:sldMk cId="325706221" sldId="327"/>
            <ac:spMk id="19" creationId="{B93784FB-D8B0-91D0-D4F4-64E5FCADD08E}"/>
          </ac:spMkLst>
        </pc:spChg>
        <pc:spChg chg="add mod">
          <ac:chgData name="Antonia Kuster" userId="903f7915-1049-4481-a049-eede468e7fa2" providerId="ADAL" clId="{6B2791BC-D7EF-4ED9-BFC0-FC8ABE2A1650}" dt="2023-02-13T14:18:16.753" v="6275" actId="1076"/>
          <ac:spMkLst>
            <pc:docMk/>
            <pc:sldMk cId="325706221" sldId="327"/>
            <ac:spMk id="20" creationId="{1FCCF2C3-B220-CEC2-AA61-BF92764C7670}"/>
          </ac:spMkLst>
        </pc:spChg>
        <pc:spChg chg="add mod">
          <ac:chgData name="Antonia Kuster" userId="903f7915-1049-4481-a049-eede468e7fa2" providerId="ADAL" clId="{6B2791BC-D7EF-4ED9-BFC0-FC8ABE2A1650}" dt="2023-02-13T14:18:16.753" v="6275" actId="1076"/>
          <ac:spMkLst>
            <pc:docMk/>
            <pc:sldMk cId="325706221" sldId="327"/>
            <ac:spMk id="21" creationId="{BE7DACBA-6F00-E025-9C46-8D9518BA697C}"/>
          </ac:spMkLst>
        </pc:spChg>
        <pc:spChg chg="add del mod">
          <ac:chgData name="Antonia Kuster" userId="903f7915-1049-4481-a049-eede468e7fa2" providerId="ADAL" clId="{6B2791BC-D7EF-4ED9-BFC0-FC8ABE2A1650}" dt="2023-02-13T14:18:00.346" v="6272" actId="478"/>
          <ac:spMkLst>
            <pc:docMk/>
            <pc:sldMk cId="325706221" sldId="327"/>
            <ac:spMk id="22" creationId="{F7A396CD-F5BE-56E4-A583-02DFE5858B5F}"/>
          </ac:spMkLst>
        </pc:spChg>
        <pc:spChg chg="add del mod">
          <ac:chgData name="Antonia Kuster" userId="903f7915-1049-4481-a049-eede468e7fa2" providerId="ADAL" clId="{6B2791BC-D7EF-4ED9-BFC0-FC8ABE2A1650}" dt="2023-02-13T14:18:00.346" v="6272" actId="478"/>
          <ac:spMkLst>
            <pc:docMk/>
            <pc:sldMk cId="325706221" sldId="327"/>
            <ac:spMk id="23" creationId="{B7B6A8EC-3797-BDB3-1F72-299F89C422A8}"/>
          </ac:spMkLst>
        </pc:spChg>
        <pc:spChg chg="add del mod">
          <ac:chgData name="Antonia Kuster" userId="903f7915-1049-4481-a049-eede468e7fa2" providerId="ADAL" clId="{6B2791BC-D7EF-4ED9-BFC0-FC8ABE2A1650}" dt="2023-02-13T14:18:00.346" v="6272" actId="478"/>
          <ac:spMkLst>
            <pc:docMk/>
            <pc:sldMk cId="325706221" sldId="327"/>
            <ac:spMk id="24" creationId="{F058281B-C114-3173-374F-0E046961CEE7}"/>
          </ac:spMkLst>
        </pc:spChg>
        <pc:spChg chg="add del mod">
          <ac:chgData name="Antonia Kuster" userId="903f7915-1049-4481-a049-eede468e7fa2" providerId="ADAL" clId="{6B2791BC-D7EF-4ED9-BFC0-FC8ABE2A1650}" dt="2023-02-13T14:18:00.346" v="6272" actId="478"/>
          <ac:spMkLst>
            <pc:docMk/>
            <pc:sldMk cId="325706221" sldId="327"/>
            <ac:spMk id="25" creationId="{028E70AE-9B93-616C-980B-43A02FECFDCD}"/>
          </ac:spMkLst>
        </pc:spChg>
        <pc:spChg chg="add del mod">
          <ac:chgData name="Antonia Kuster" userId="903f7915-1049-4481-a049-eede468e7fa2" providerId="ADAL" clId="{6B2791BC-D7EF-4ED9-BFC0-FC8ABE2A1650}" dt="2023-02-13T14:18:00.346" v="6272" actId="478"/>
          <ac:spMkLst>
            <pc:docMk/>
            <pc:sldMk cId="325706221" sldId="327"/>
            <ac:spMk id="26" creationId="{A98019DD-89A0-F026-EA0E-0A9A1B1D2E09}"/>
          </ac:spMkLst>
        </pc:spChg>
        <pc:spChg chg="add del mod">
          <ac:chgData name="Antonia Kuster" userId="903f7915-1049-4481-a049-eede468e7fa2" providerId="ADAL" clId="{6B2791BC-D7EF-4ED9-BFC0-FC8ABE2A1650}" dt="2023-02-13T11:55:36.015" v="5178" actId="478"/>
          <ac:spMkLst>
            <pc:docMk/>
            <pc:sldMk cId="325706221" sldId="327"/>
            <ac:spMk id="27" creationId="{D17E3AF3-D587-8B63-CA42-EDFB57D136C0}"/>
          </ac:spMkLst>
        </pc:spChg>
        <pc:spChg chg="add del mod">
          <ac:chgData name="Antonia Kuster" userId="903f7915-1049-4481-a049-eede468e7fa2" providerId="ADAL" clId="{6B2791BC-D7EF-4ED9-BFC0-FC8ABE2A1650}" dt="2023-02-13T11:56:07.939" v="5186"/>
          <ac:spMkLst>
            <pc:docMk/>
            <pc:sldMk cId="325706221" sldId="327"/>
            <ac:spMk id="28" creationId="{8C68231A-CB2F-8904-DBED-E8C0858D9290}"/>
          </ac:spMkLst>
        </pc:spChg>
        <pc:spChg chg="add del mod">
          <ac:chgData name="Antonia Kuster" userId="903f7915-1049-4481-a049-eede468e7fa2" providerId="ADAL" clId="{6B2791BC-D7EF-4ED9-BFC0-FC8ABE2A1650}" dt="2023-02-13T11:56:07.939" v="5186"/>
          <ac:spMkLst>
            <pc:docMk/>
            <pc:sldMk cId="325706221" sldId="327"/>
            <ac:spMk id="29" creationId="{B9FF5574-16B1-D8BC-68A3-16D05758ACF9}"/>
          </ac:spMkLst>
        </pc:spChg>
        <pc:spChg chg="add del mod">
          <ac:chgData name="Antonia Kuster" userId="903f7915-1049-4481-a049-eede468e7fa2" providerId="ADAL" clId="{6B2791BC-D7EF-4ED9-BFC0-FC8ABE2A1650}" dt="2023-02-13T11:56:07.939" v="5186"/>
          <ac:spMkLst>
            <pc:docMk/>
            <pc:sldMk cId="325706221" sldId="327"/>
            <ac:spMk id="30" creationId="{BD43569F-A00C-8F1A-F868-64985E8D613B}"/>
          </ac:spMkLst>
        </pc:spChg>
        <pc:spChg chg="add del mod">
          <ac:chgData name="Antonia Kuster" userId="903f7915-1049-4481-a049-eede468e7fa2" providerId="ADAL" clId="{6B2791BC-D7EF-4ED9-BFC0-FC8ABE2A1650}" dt="2023-02-13T11:56:07.939" v="5186"/>
          <ac:spMkLst>
            <pc:docMk/>
            <pc:sldMk cId="325706221" sldId="327"/>
            <ac:spMk id="31" creationId="{4762C4CE-EB46-17AF-FF80-1F695FFEC3D7}"/>
          </ac:spMkLst>
        </pc:spChg>
        <pc:spChg chg="add del mod">
          <ac:chgData name="Antonia Kuster" userId="903f7915-1049-4481-a049-eede468e7fa2" providerId="ADAL" clId="{6B2791BC-D7EF-4ED9-BFC0-FC8ABE2A1650}" dt="2023-02-13T11:56:07.939" v="5186"/>
          <ac:spMkLst>
            <pc:docMk/>
            <pc:sldMk cId="325706221" sldId="327"/>
            <ac:spMk id="32" creationId="{4DE112B9-9A6E-74A4-1C2E-317A3C5E28E5}"/>
          </ac:spMkLst>
        </pc:spChg>
        <pc:spChg chg="add del mod">
          <ac:chgData name="Antonia Kuster" userId="903f7915-1049-4481-a049-eede468e7fa2" providerId="ADAL" clId="{6B2791BC-D7EF-4ED9-BFC0-FC8ABE2A1650}" dt="2023-02-13T11:56:07.939" v="5186"/>
          <ac:spMkLst>
            <pc:docMk/>
            <pc:sldMk cId="325706221" sldId="327"/>
            <ac:spMk id="33" creationId="{5D86E5BC-522E-1FEC-16CD-E9B25BC5C7E0}"/>
          </ac:spMkLst>
        </pc:spChg>
        <pc:spChg chg="add mod">
          <ac:chgData name="Antonia Kuster" userId="903f7915-1049-4481-a049-eede468e7fa2" providerId="ADAL" clId="{6B2791BC-D7EF-4ED9-BFC0-FC8ABE2A1650}" dt="2023-02-13T14:17:02.894" v="6260" actId="1076"/>
          <ac:spMkLst>
            <pc:docMk/>
            <pc:sldMk cId="325706221" sldId="327"/>
            <ac:spMk id="34" creationId="{9C63D861-289B-BBAE-F0CB-05B7F2C1A562}"/>
          </ac:spMkLst>
        </pc:spChg>
        <pc:spChg chg="add mod">
          <ac:chgData name="Antonia Kuster" userId="903f7915-1049-4481-a049-eede468e7fa2" providerId="ADAL" clId="{6B2791BC-D7EF-4ED9-BFC0-FC8ABE2A1650}" dt="2023-02-13T14:17:02.894" v="6260" actId="1076"/>
          <ac:spMkLst>
            <pc:docMk/>
            <pc:sldMk cId="325706221" sldId="327"/>
            <ac:spMk id="35" creationId="{B3AF0F0F-F56D-77F0-C007-AB10C3E272C7}"/>
          </ac:spMkLst>
        </pc:spChg>
        <pc:spChg chg="add mod">
          <ac:chgData name="Antonia Kuster" userId="903f7915-1049-4481-a049-eede468e7fa2" providerId="ADAL" clId="{6B2791BC-D7EF-4ED9-BFC0-FC8ABE2A1650}" dt="2023-02-13T14:17:02.894" v="6260" actId="1076"/>
          <ac:spMkLst>
            <pc:docMk/>
            <pc:sldMk cId="325706221" sldId="327"/>
            <ac:spMk id="36" creationId="{83B8DEBC-19E9-EE82-7DB5-88EC5BAC1A35}"/>
          </ac:spMkLst>
        </pc:spChg>
        <pc:spChg chg="add mod">
          <ac:chgData name="Antonia Kuster" userId="903f7915-1049-4481-a049-eede468e7fa2" providerId="ADAL" clId="{6B2791BC-D7EF-4ED9-BFC0-FC8ABE2A1650}" dt="2023-02-13T14:17:02.894" v="6260" actId="1076"/>
          <ac:spMkLst>
            <pc:docMk/>
            <pc:sldMk cId="325706221" sldId="327"/>
            <ac:spMk id="37" creationId="{5BF66475-6AD5-D3B5-0FB9-79BA0F4904B8}"/>
          </ac:spMkLst>
        </pc:spChg>
        <pc:spChg chg="add mod">
          <ac:chgData name="Antonia Kuster" userId="903f7915-1049-4481-a049-eede468e7fa2" providerId="ADAL" clId="{6B2791BC-D7EF-4ED9-BFC0-FC8ABE2A1650}" dt="2023-02-13T14:17:02.894" v="6260" actId="1076"/>
          <ac:spMkLst>
            <pc:docMk/>
            <pc:sldMk cId="325706221" sldId="327"/>
            <ac:spMk id="38" creationId="{04F3DB90-93A8-9891-E868-90EF32E85FC1}"/>
          </ac:spMkLst>
        </pc:spChg>
        <pc:spChg chg="add mod">
          <ac:chgData name="Antonia Kuster" userId="903f7915-1049-4481-a049-eede468e7fa2" providerId="ADAL" clId="{6B2791BC-D7EF-4ED9-BFC0-FC8ABE2A1650}" dt="2023-02-13T14:17:02.894" v="6260" actId="1076"/>
          <ac:spMkLst>
            <pc:docMk/>
            <pc:sldMk cId="325706221" sldId="327"/>
            <ac:spMk id="39" creationId="{6F94FBAE-B040-1E1E-9F7B-6D78CFB9ECF4}"/>
          </ac:spMkLst>
        </pc:spChg>
        <pc:spChg chg="add mod">
          <ac:chgData name="Antonia Kuster" userId="903f7915-1049-4481-a049-eede468e7fa2" providerId="ADAL" clId="{6B2791BC-D7EF-4ED9-BFC0-FC8ABE2A1650}" dt="2023-02-13T14:17:02.894" v="6260" actId="1076"/>
          <ac:spMkLst>
            <pc:docMk/>
            <pc:sldMk cId="325706221" sldId="327"/>
            <ac:spMk id="40" creationId="{965175CB-0A6C-3DD8-E41B-E623F78AAAA0}"/>
          </ac:spMkLst>
        </pc:spChg>
        <pc:spChg chg="add mod">
          <ac:chgData name="Antonia Kuster" userId="903f7915-1049-4481-a049-eede468e7fa2" providerId="ADAL" clId="{6B2791BC-D7EF-4ED9-BFC0-FC8ABE2A1650}" dt="2023-02-13T14:17:02.894" v="6260" actId="1076"/>
          <ac:spMkLst>
            <pc:docMk/>
            <pc:sldMk cId="325706221" sldId="327"/>
            <ac:spMk id="41" creationId="{20621DC3-F7A3-5298-24E1-9E7759795B2F}"/>
          </ac:spMkLst>
        </pc:spChg>
        <pc:spChg chg="add del mod">
          <ac:chgData name="Antonia Kuster" userId="903f7915-1049-4481-a049-eede468e7fa2" providerId="ADAL" clId="{6B2791BC-D7EF-4ED9-BFC0-FC8ABE2A1650}" dt="2023-02-13T11:57:49.816" v="5201" actId="478"/>
          <ac:spMkLst>
            <pc:docMk/>
            <pc:sldMk cId="325706221" sldId="327"/>
            <ac:spMk id="42" creationId="{8DE4E6AE-2009-AE99-7ED5-7574A1C0AD3B}"/>
          </ac:spMkLst>
        </pc:spChg>
        <pc:spChg chg="add mod">
          <ac:chgData name="Antonia Kuster" userId="903f7915-1049-4481-a049-eede468e7fa2" providerId="ADAL" clId="{6B2791BC-D7EF-4ED9-BFC0-FC8ABE2A1650}" dt="2023-02-13T14:17:02.894" v="6260" actId="1076"/>
          <ac:spMkLst>
            <pc:docMk/>
            <pc:sldMk cId="325706221" sldId="327"/>
            <ac:spMk id="43" creationId="{903D946C-823F-B687-24A8-46EE1A4A17F6}"/>
          </ac:spMkLst>
        </pc:spChg>
        <pc:spChg chg="add mod">
          <ac:chgData name="Antonia Kuster" userId="903f7915-1049-4481-a049-eede468e7fa2" providerId="ADAL" clId="{6B2791BC-D7EF-4ED9-BFC0-FC8ABE2A1650}" dt="2023-02-13T14:17:02.894" v="6260" actId="1076"/>
          <ac:spMkLst>
            <pc:docMk/>
            <pc:sldMk cId="325706221" sldId="327"/>
            <ac:spMk id="44" creationId="{0D05DFB1-D7C4-391B-64D8-56FB44DF5F55}"/>
          </ac:spMkLst>
        </pc:spChg>
        <pc:spChg chg="add del mod">
          <ac:chgData name="Antonia Kuster" userId="903f7915-1049-4481-a049-eede468e7fa2" providerId="ADAL" clId="{6B2791BC-D7EF-4ED9-BFC0-FC8ABE2A1650}" dt="2023-02-13T12:04:25.085" v="5348" actId="478"/>
          <ac:spMkLst>
            <pc:docMk/>
            <pc:sldMk cId="325706221" sldId="327"/>
            <ac:spMk id="48" creationId="{A7547323-F729-7AAE-DFAF-0567B3FAF837}"/>
          </ac:spMkLst>
        </pc:spChg>
        <pc:spChg chg="add mod">
          <ac:chgData name="Antonia Kuster" userId="903f7915-1049-4481-a049-eede468e7fa2" providerId="ADAL" clId="{6B2791BC-D7EF-4ED9-BFC0-FC8ABE2A1650}" dt="2023-02-13T14:30:39.925" v="6284" actId="1076"/>
          <ac:spMkLst>
            <pc:docMk/>
            <pc:sldMk cId="325706221" sldId="327"/>
            <ac:spMk id="49" creationId="{EE6B136B-88F0-3053-2F1E-82384343FE37}"/>
          </ac:spMkLst>
        </pc:spChg>
        <pc:spChg chg="add mod">
          <ac:chgData name="Antonia Kuster" userId="903f7915-1049-4481-a049-eede468e7fa2" providerId="ADAL" clId="{6B2791BC-D7EF-4ED9-BFC0-FC8ABE2A1650}" dt="2023-02-13T14:30:39.925" v="6284" actId="1076"/>
          <ac:spMkLst>
            <pc:docMk/>
            <pc:sldMk cId="325706221" sldId="327"/>
            <ac:spMk id="50" creationId="{DB7816B4-AF63-0B5B-3686-316DF168C2DD}"/>
          </ac:spMkLst>
        </pc:spChg>
        <pc:spChg chg="add mod">
          <ac:chgData name="Antonia Kuster" userId="903f7915-1049-4481-a049-eede468e7fa2" providerId="ADAL" clId="{6B2791BC-D7EF-4ED9-BFC0-FC8ABE2A1650}" dt="2023-02-13T14:30:39.925" v="6284" actId="1076"/>
          <ac:spMkLst>
            <pc:docMk/>
            <pc:sldMk cId="325706221" sldId="327"/>
            <ac:spMk id="51" creationId="{6E260DCF-D82B-86D3-43B2-4C8A81F1F993}"/>
          </ac:spMkLst>
        </pc:spChg>
        <pc:spChg chg="add mod">
          <ac:chgData name="Antonia Kuster" userId="903f7915-1049-4481-a049-eede468e7fa2" providerId="ADAL" clId="{6B2791BC-D7EF-4ED9-BFC0-FC8ABE2A1650}" dt="2023-02-13T14:30:39.925" v="6284" actId="1076"/>
          <ac:spMkLst>
            <pc:docMk/>
            <pc:sldMk cId="325706221" sldId="327"/>
            <ac:spMk id="52" creationId="{CD516646-EBA6-52B7-E753-853F5129A3CD}"/>
          </ac:spMkLst>
        </pc:spChg>
        <pc:spChg chg="add mod">
          <ac:chgData name="Antonia Kuster" userId="903f7915-1049-4481-a049-eede468e7fa2" providerId="ADAL" clId="{6B2791BC-D7EF-4ED9-BFC0-FC8ABE2A1650}" dt="2023-02-13T14:30:39.925" v="6284" actId="1076"/>
          <ac:spMkLst>
            <pc:docMk/>
            <pc:sldMk cId="325706221" sldId="327"/>
            <ac:spMk id="53" creationId="{D02234F1-9E1B-6A31-FA8E-3DEA379248D3}"/>
          </ac:spMkLst>
        </pc:spChg>
        <pc:spChg chg="add mod">
          <ac:chgData name="Antonia Kuster" userId="903f7915-1049-4481-a049-eede468e7fa2" providerId="ADAL" clId="{6B2791BC-D7EF-4ED9-BFC0-FC8ABE2A1650}" dt="2023-02-13T14:30:39.925" v="6284" actId="1076"/>
          <ac:spMkLst>
            <pc:docMk/>
            <pc:sldMk cId="325706221" sldId="327"/>
            <ac:spMk id="54" creationId="{02A73528-3EC8-BF8B-3D3A-F1EB95DF9F97}"/>
          </ac:spMkLst>
        </pc:spChg>
        <pc:spChg chg="add mod">
          <ac:chgData name="Antonia Kuster" userId="903f7915-1049-4481-a049-eede468e7fa2" providerId="ADAL" clId="{6B2791BC-D7EF-4ED9-BFC0-FC8ABE2A1650}" dt="2023-02-13T14:30:39.925" v="6284" actId="1076"/>
          <ac:spMkLst>
            <pc:docMk/>
            <pc:sldMk cId="325706221" sldId="327"/>
            <ac:spMk id="55" creationId="{D753F36A-B745-9A41-EBC9-1083F62A0431}"/>
          </ac:spMkLst>
        </pc:spChg>
        <pc:spChg chg="add mod">
          <ac:chgData name="Antonia Kuster" userId="903f7915-1049-4481-a049-eede468e7fa2" providerId="ADAL" clId="{6B2791BC-D7EF-4ED9-BFC0-FC8ABE2A1650}" dt="2023-02-13T14:30:39.925" v="6284" actId="1076"/>
          <ac:spMkLst>
            <pc:docMk/>
            <pc:sldMk cId="325706221" sldId="327"/>
            <ac:spMk id="56" creationId="{5BB315F8-8207-944A-BF5D-2EF09FEA169A}"/>
          </ac:spMkLst>
        </pc:spChg>
        <pc:spChg chg="add mod">
          <ac:chgData name="Antonia Kuster" userId="903f7915-1049-4481-a049-eede468e7fa2" providerId="ADAL" clId="{6B2791BC-D7EF-4ED9-BFC0-FC8ABE2A1650}" dt="2023-02-13T14:30:56.266" v="6288" actId="1076"/>
          <ac:spMkLst>
            <pc:docMk/>
            <pc:sldMk cId="325706221" sldId="327"/>
            <ac:spMk id="57" creationId="{B1B51E02-1586-1ED1-B8CF-7CBEE589F38C}"/>
          </ac:spMkLst>
        </pc:spChg>
        <pc:spChg chg="add mod">
          <ac:chgData name="Antonia Kuster" userId="903f7915-1049-4481-a049-eede468e7fa2" providerId="ADAL" clId="{6B2791BC-D7EF-4ED9-BFC0-FC8ABE2A1650}" dt="2023-02-13T14:30:56.266" v="6288" actId="1076"/>
          <ac:spMkLst>
            <pc:docMk/>
            <pc:sldMk cId="325706221" sldId="327"/>
            <ac:spMk id="58" creationId="{3F513C19-0BB3-070D-B52A-1A11B1566EC6}"/>
          </ac:spMkLst>
        </pc:spChg>
        <pc:spChg chg="add del mod">
          <ac:chgData name="Antonia Kuster" userId="903f7915-1049-4481-a049-eede468e7fa2" providerId="ADAL" clId="{6B2791BC-D7EF-4ED9-BFC0-FC8ABE2A1650}" dt="2023-02-13T12:06:56.509" v="5502" actId="478"/>
          <ac:spMkLst>
            <pc:docMk/>
            <pc:sldMk cId="325706221" sldId="327"/>
            <ac:spMk id="59" creationId="{0C2DA41A-BB99-7A18-2C1F-5060FD4E626D}"/>
          </ac:spMkLst>
        </pc:spChg>
        <pc:spChg chg="add mod">
          <ac:chgData name="Antonia Kuster" userId="903f7915-1049-4481-a049-eede468e7fa2" providerId="ADAL" clId="{6B2791BC-D7EF-4ED9-BFC0-FC8ABE2A1650}" dt="2023-02-13T14:31:02.001" v="6289" actId="1076"/>
          <ac:spMkLst>
            <pc:docMk/>
            <pc:sldMk cId="325706221" sldId="327"/>
            <ac:spMk id="60" creationId="{71F24C49-99F0-4478-4927-A37F8E9ECC7B}"/>
          </ac:spMkLst>
        </pc:spChg>
        <pc:spChg chg="add mod">
          <ac:chgData name="Antonia Kuster" userId="903f7915-1049-4481-a049-eede468e7fa2" providerId="ADAL" clId="{6B2791BC-D7EF-4ED9-BFC0-FC8ABE2A1650}" dt="2023-02-13T14:31:02.001" v="6289" actId="1076"/>
          <ac:spMkLst>
            <pc:docMk/>
            <pc:sldMk cId="325706221" sldId="327"/>
            <ac:spMk id="61" creationId="{D1D958E9-5759-9FDE-C7AF-BF3674E745B2}"/>
          </ac:spMkLst>
        </pc:spChg>
        <pc:spChg chg="add del mod">
          <ac:chgData name="Antonia Kuster" userId="903f7915-1049-4481-a049-eede468e7fa2" providerId="ADAL" clId="{6B2791BC-D7EF-4ED9-BFC0-FC8ABE2A1650}" dt="2023-02-13T12:09:17.455" v="5674" actId="478"/>
          <ac:spMkLst>
            <pc:docMk/>
            <pc:sldMk cId="325706221" sldId="327"/>
            <ac:spMk id="62" creationId="{4F2F2FA5-B3F8-9C93-5CE1-34B0684246DE}"/>
          </ac:spMkLst>
        </pc:spChg>
        <pc:spChg chg="add mod">
          <ac:chgData name="Antonia Kuster" userId="903f7915-1049-4481-a049-eede468e7fa2" providerId="ADAL" clId="{6B2791BC-D7EF-4ED9-BFC0-FC8ABE2A1650}" dt="2023-02-13T14:31:25.377" v="6292" actId="1076"/>
          <ac:spMkLst>
            <pc:docMk/>
            <pc:sldMk cId="325706221" sldId="327"/>
            <ac:spMk id="63" creationId="{BFC00C05-9E75-BBA7-DE4C-08899D75BF12}"/>
          </ac:spMkLst>
        </pc:spChg>
        <pc:spChg chg="add mod">
          <ac:chgData name="Antonia Kuster" userId="903f7915-1049-4481-a049-eede468e7fa2" providerId="ADAL" clId="{6B2791BC-D7EF-4ED9-BFC0-FC8ABE2A1650}" dt="2023-02-13T14:31:25.377" v="6292" actId="1076"/>
          <ac:spMkLst>
            <pc:docMk/>
            <pc:sldMk cId="325706221" sldId="327"/>
            <ac:spMk id="64" creationId="{B82B2775-5AB7-4416-7D04-C92C5797D848}"/>
          </ac:spMkLst>
        </pc:spChg>
        <pc:spChg chg="add mod">
          <ac:chgData name="Antonia Kuster" userId="903f7915-1049-4481-a049-eede468e7fa2" providerId="ADAL" clId="{6B2791BC-D7EF-4ED9-BFC0-FC8ABE2A1650}" dt="2023-02-13T14:31:22.333" v="6291" actId="1076"/>
          <ac:spMkLst>
            <pc:docMk/>
            <pc:sldMk cId="325706221" sldId="327"/>
            <ac:spMk id="65" creationId="{3D850928-B052-689E-A905-4521389C9EDB}"/>
          </ac:spMkLst>
        </pc:spChg>
        <pc:spChg chg="add mod">
          <ac:chgData name="Antonia Kuster" userId="903f7915-1049-4481-a049-eede468e7fa2" providerId="ADAL" clId="{6B2791BC-D7EF-4ED9-BFC0-FC8ABE2A1650}" dt="2023-02-13T14:31:22.333" v="6291" actId="1076"/>
          <ac:spMkLst>
            <pc:docMk/>
            <pc:sldMk cId="325706221" sldId="327"/>
            <ac:spMk id="66" creationId="{5FB808BA-EFF9-9F19-C1BD-F738E104BEFA}"/>
          </ac:spMkLst>
        </pc:spChg>
        <pc:spChg chg="add mod">
          <ac:chgData name="Antonia Kuster" userId="903f7915-1049-4481-a049-eede468e7fa2" providerId="ADAL" clId="{6B2791BC-D7EF-4ED9-BFC0-FC8ABE2A1650}" dt="2023-02-13T14:17:02.894" v="6260" actId="1076"/>
          <ac:spMkLst>
            <pc:docMk/>
            <pc:sldMk cId="325706221" sldId="327"/>
            <ac:spMk id="67" creationId="{270F82EA-B5D5-25FB-FF2E-CCB4259A8086}"/>
          </ac:spMkLst>
        </pc:spChg>
        <pc:spChg chg="add mod">
          <ac:chgData name="Antonia Kuster" userId="903f7915-1049-4481-a049-eede468e7fa2" providerId="ADAL" clId="{6B2791BC-D7EF-4ED9-BFC0-FC8ABE2A1650}" dt="2023-02-13T14:17:02.894" v="6260" actId="1076"/>
          <ac:spMkLst>
            <pc:docMk/>
            <pc:sldMk cId="325706221" sldId="327"/>
            <ac:spMk id="68" creationId="{D8288E5D-6996-F4EB-981A-1A04E6E6E003}"/>
          </ac:spMkLst>
        </pc:spChg>
        <pc:spChg chg="add mod">
          <ac:chgData name="Antonia Kuster" userId="903f7915-1049-4481-a049-eede468e7fa2" providerId="ADAL" clId="{6B2791BC-D7EF-4ED9-BFC0-FC8ABE2A1650}" dt="2023-02-13T14:17:02.894" v="6260" actId="1076"/>
          <ac:spMkLst>
            <pc:docMk/>
            <pc:sldMk cId="325706221" sldId="327"/>
            <ac:spMk id="69" creationId="{B6996F40-BC27-0042-4E40-BAA2530E8F36}"/>
          </ac:spMkLst>
        </pc:spChg>
        <pc:spChg chg="add mod">
          <ac:chgData name="Antonia Kuster" userId="903f7915-1049-4481-a049-eede468e7fa2" providerId="ADAL" clId="{6B2791BC-D7EF-4ED9-BFC0-FC8ABE2A1650}" dt="2023-02-13T14:17:02.894" v="6260" actId="1076"/>
          <ac:spMkLst>
            <pc:docMk/>
            <pc:sldMk cId="325706221" sldId="327"/>
            <ac:spMk id="70" creationId="{20E35A9C-A923-E5FB-E44E-2A8EABEDC459}"/>
          </ac:spMkLst>
        </pc:spChg>
        <pc:spChg chg="add mod">
          <ac:chgData name="Antonia Kuster" userId="903f7915-1049-4481-a049-eede468e7fa2" providerId="ADAL" clId="{6B2791BC-D7EF-4ED9-BFC0-FC8ABE2A1650}" dt="2023-02-13T14:17:02.894" v="6260" actId="1076"/>
          <ac:spMkLst>
            <pc:docMk/>
            <pc:sldMk cId="325706221" sldId="327"/>
            <ac:spMk id="71" creationId="{0BD35CAD-8546-7984-E1F5-61CFB387042A}"/>
          </ac:spMkLst>
        </pc:spChg>
        <pc:spChg chg="add mod">
          <ac:chgData name="Antonia Kuster" userId="903f7915-1049-4481-a049-eede468e7fa2" providerId="ADAL" clId="{6B2791BC-D7EF-4ED9-BFC0-FC8ABE2A1650}" dt="2023-02-13T14:31:37.582" v="6293" actId="1076"/>
          <ac:spMkLst>
            <pc:docMk/>
            <pc:sldMk cId="325706221" sldId="327"/>
            <ac:spMk id="72" creationId="{1816C42A-5EFD-18F5-E14B-DEA13CE3E310}"/>
          </ac:spMkLst>
        </pc:spChg>
        <pc:spChg chg="add mod">
          <ac:chgData name="Antonia Kuster" userId="903f7915-1049-4481-a049-eede468e7fa2" providerId="ADAL" clId="{6B2791BC-D7EF-4ED9-BFC0-FC8ABE2A1650}" dt="2023-02-13T14:31:40.737" v="6294" actId="1076"/>
          <ac:spMkLst>
            <pc:docMk/>
            <pc:sldMk cId="325706221" sldId="327"/>
            <ac:spMk id="73" creationId="{A779DF8E-1E8A-1BA8-28BD-88A88652BDD9}"/>
          </ac:spMkLst>
        </pc:spChg>
        <pc:spChg chg="add mod">
          <ac:chgData name="Antonia Kuster" userId="903f7915-1049-4481-a049-eede468e7fa2" providerId="ADAL" clId="{6B2791BC-D7EF-4ED9-BFC0-FC8ABE2A1650}" dt="2023-02-13T14:30:39.925" v="6284" actId="1076"/>
          <ac:spMkLst>
            <pc:docMk/>
            <pc:sldMk cId="325706221" sldId="327"/>
            <ac:spMk id="74" creationId="{1FA3550D-79C1-7EA3-1380-49FE0E3C4DA9}"/>
          </ac:spMkLst>
        </pc:spChg>
        <pc:spChg chg="add mod">
          <ac:chgData name="Antonia Kuster" userId="903f7915-1049-4481-a049-eede468e7fa2" providerId="ADAL" clId="{6B2791BC-D7EF-4ED9-BFC0-FC8ABE2A1650}" dt="2023-02-13T14:30:39.925" v="6284" actId="1076"/>
          <ac:spMkLst>
            <pc:docMk/>
            <pc:sldMk cId="325706221" sldId="327"/>
            <ac:spMk id="75" creationId="{A83DB702-7DD6-2AFB-6970-E6B6534FAC61}"/>
          </ac:spMkLst>
        </pc:spChg>
        <pc:spChg chg="add mod">
          <ac:chgData name="Antonia Kuster" userId="903f7915-1049-4481-a049-eede468e7fa2" providerId="ADAL" clId="{6B2791BC-D7EF-4ED9-BFC0-FC8ABE2A1650}" dt="2023-02-13T14:30:39.925" v="6284" actId="1076"/>
          <ac:spMkLst>
            <pc:docMk/>
            <pc:sldMk cId="325706221" sldId="327"/>
            <ac:spMk id="76" creationId="{B6AD2871-C803-6525-3B6F-25F20F249FD2}"/>
          </ac:spMkLst>
        </pc:spChg>
        <pc:spChg chg="add mod">
          <ac:chgData name="Antonia Kuster" userId="903f7915-1049-4481-a049-eede468e7fa2" providerId="ADAL" clId="{6B2791BC-D7EF-4ED9-BFC0-FC8ABE2A1650}" dt="2023-02-13T14:30:39.925" v="6284" actId="1076"/>
          <ac:spMkLst>
            <pc:docMk/>
            <pc:sldMk cId="325706221" sldId="327"/>
            <ac:spMk id="77" creationId="{4382AD65-1462-8FED-B286-1358E0CF6F61}"/>
          </ac:spMkLst>
        </pc:spChg>
        <pc:spChg chg="add mod">
          <ac:chgData name="Antonia Kuster" userId="903f7915-1049-4481-a049-eede468e7fa2" providerId="ADAL" clId="{6B2791BC-D7EF-4ED9-BFC0-FC8ABE2A1650}" dt="2023-02-13T14:30:39.925" v="6284" actId="1076"/>
          <ac:spMkLst>
            <pc:docMk/>
            <pc:sldMk cId="325706221" sldId="327"/>
            <ac:spMk id="78" creationId="{1D3A7303-EBCB-EA84-A605-0BF88B35FB5C}"/>
          </ac:spMkLst>
        </pc:spChg>
        <pc:spChg chg="add del mod">
          <ac:chgData name="Antonia Kuster" userId="903f7915-1049-4481-a049-eede468e7fa2" providerId="ADAL" clId="{6B2791BC-D7EF-4ED9-BFC0-FC8ABE2A1650}" dt="2023-02-13T14:13:50.360" v="6199" actId="478"/>
          <ac:spMkLst>
            <pc:docMk/>
            <pc:sldMk cId="325706221" sldId="327"/>
            <ac:spMk id="79" creationId="{C1D919F4-8B3D-FACC-C1DD-6A3AAC208568}"/>
          </ac:spMkLst>
        </pc:spChg>
        <pc:spChg chg="add mod">
          <ac:chgData name="Antonia Kuster" userId="903f7915-1049-4481-a049-eede468e7fa2" providerId="ADAL" clId="{6B2791BC-D7EF-4ED9-BFC0-FC8ABE2A1650}" dt="2023-02-13T14:30:39.925" v="6284" actId="1076"/>
          <ac:spMkLst>
            <pc:docMk/>
            <pc:sldMk cId="325706221" sldId="327"/>
            <ac:spMk id="89" creationId="{45DECB43-04B4-B73E-96EB-3DFC8A01B17E}"/>
          </ac:spMkLst>
        </pc:spChg>
        <pc:spChg chg="add mod">
          <ac:chgData name="Antonia Kuster" userId="903f7915-1049-4481-a049-eede468e7fa2" providerId="ADAL" clId="{6B2791BC-D7EF-4ED9-BFC0-FC8ABE2A1650}" dt="2023-02-13T14:18:16.753" v="6275" actId="1076"/>
          <ac:spMkLst>
            <pc:docMk/>
            <pc:sldMk cId="325706221" sldId="327"/>
            <ac:spMk id="90" creationId="{E82EE7CF-C9EB-86BC-07FC-FD1F1CA509A3}"/>
          </ac:spMkLst>
        </pc:spChg>
        <pc:spChg chg="add mod">
          <ac:chgData name="Antonia Kuster" userId="903f7915-1049-4481-a049-eede468e7fa2" providerId="ADAL" clId="{6B2791BC-D7EF-4ED9-BFC0-FC8ABE2A1650}" dt="2023-02-13T14:18:16.753" v="6275" actId="1076"/>
          <ac:spMkLst>
            <pc:docMk/>
            <pc:sldMk cId="325706221" sldId="327"/>
            <ac:spMk id="91" creationId="{3EEC96E2-B7DF-06B4-7ACA-8151206AF4F6}"/>
          </ac:spMkLst>
        </pc:spChg>
        <pc:spChg chg="add mod">
          <ac:chgData name="Antonia Kuster" userId="903f7915-1049-4481-a049-eede468e7fa2" providerId="ADAL" clId="{6B2791BC-D7EF-4ED9-BFC0-FC8ABE2A1650}" dt="2023-02-13T14:18:16.753" v="6275" actId="1076"/>
          <ac:spMkLst>
            <pc:docMk/>
            <pc:sldMk cId="325706221" sldId="327"/>
            <ac:spMk id="92" creationId="{8D620288-6B67-95C2-A738-C7281661C5F3}"/>
          </ac:spMkLst>
        </pc:spChg>
        <pc:spChg chg="add mod">
          <ac:chgData name="Antonia Kuster" userId="903f7915-1049-4481-a049-eede468e7fa2" providerId="ADAL" clId="{6B2791BC-D7EF-4ED9-BFC0-FC8ABE2A1650}" dt="2023-02-13T14:18:16.753" v="6275" actId="1076"/>
          <ac:spMkLst>
            <pc:docMk/>
            <pc:sldMk cId="325706221" sldId="327"/>
            <ac:spMk id="93" creationId="{5EFA6494-194C-DB88-5E76-AABA40491EE4}"/>
          </ac:spMkLst>
        </pc:spChg>
        <pc:spChg chg="add mod">
          <ac:chgData name="Antonia Kuster" userId="903f7915-1049-4481-a049-eede468e7fa2" providerId="ADAL" clId="{6B2791BC-D7EF-4ED9-BFC0-FC8ABE2A1650}" dt="2023-02-13T14:18:16.753" v="6275" actId="1076"/>
          <ac:spMkLst>
            <pc:docMk/>
            <pc:sldMk cId="325706221" sldId="327"/>
            <ac:spMk id="94" creationId="{C6D72106-374B-DB88-2231-8D470233BEC9}"/>
          </ac:spMkLst>
        </pc:spChg>
        <pc:picChg chg="del">
          <ac:chgData name="Antonia Kuster" userId="903f7915-1049-4481-a049-eede468e7fa2" providerId="ADAL" clId="{6B2791BC-D7EF-4ED9-BFC0-FC8ABE2A1650}" dt="2023-02-13T11:48:45.741" v="5137" actId="478"/>
          <ac:picMkLst>
            <pc:docMk/>
            <pc:sldMk cId="325706221" sldId="327"/>
            <ac:picMk id="6" creationId="{9DA76EEC-D69F-CB07-0596-E53B134621C1}"/>
          </ac:picMkLst>
        </pc:picChg>
        <pc:cxnChg chg="add mod">
          <ac:chgData name="Antonia Kuster" userId="903f7915-1049-4481-a049-eede468e7fa2" providerId="ADAL" clId="{6B2791BC-D7EF-4ED9-BFC0-FC8ABE2A1650}" dt="2023-02-13T14:32:15.866" v="6299" actId="1076"/>
          <ac:cxnSpMkLst>
            <pc:docMk/>
            <pc:sldMk cId="325706221" sldId="327"/>
            <ac:cxnSpMk id="46" creationId="{EBBABA18-185A-6401-2C63-44873DCB8B8E}"/>
          </ac:cxnSpMkLst>
        </pc:cxnChg>
        <pc:cxnChg chg="add mod">
          <ac:chgData name="Antonia Kuster" userId="903f7915-1049-4481-a049-eede468e7fa2" providerId="ADAL" clId="{6B2791BC-D7EF-4ED9-BFC0-FC8ABE2A1650}" dt="2023-02-13T14:31:43.850" v="6295" actId="14100"/>
          <ac:cxnSpMkLst>
            <pc:docMk/>
            <pc:sldMk cId="325706221" sldId="327"/>
            <ac:cxnSpMk id="47" creationId="{950A4721-3F2F-D489-6D0D-D0E38773CA51}"/>
          </ac:cxnSpMkLst>
        </pc:cxnChg>
        <pc:cxnChg chg="add mod">
          <ac:chgData name="Antonia Kuster" userId="903f7915-1049-4481-a049-eede468e7fa2" providerId="ADAL" clId="{6B2791BC-D7EF-4ED9-BFC0-FC8ABE2A1650}" dt="2023-02-13T14:30:39.925" v="6284" actId="1076"/>
          <ac:cxnSpMkLst>
            <pc:docMk/>
            <pc:sldMk cId="325706221" sldId="327"/>
            <ac:cxnSpMk id="81" creationId="{16E896B3-871B-6CFE-4630-86D1FC56C4FD}"/>
          </ac:cxnSpMkLst>
        </pc:cxnChg>
        <pc:cxnChg chg="add mod">
          <ac:chgData name="Antonia Kuster" userId="903f7915-1049-4481-a049-eede468e7fa2" providerId="ADAL" clId="{6B2791BC-D7EF-4ED9-BFC0-FC8ABE2A1650}" dt="2023-02-13T14:30:39.925" v="6284" actId="1076"/>
          <ac:cxnSpMkLst>
            <pc:docMk/>
            <pc:sldMk cId="325706221" sldId="327"/>
            <ac:cxnSpMk id="82" creationId="{F9B9059D-0696-848C-5BA6-17C0768A0D47}"/>
          </ac:cxnSpMkLst>
        </pc:cxnChg>
        <pc:cxnChg chg="add mod">
          <ac:chgData name="Antonia Kuster" userId="903f7915-1049-4481-a049-eede468e7fa2" providerId="ADAL" clId="{6B2791BC-D7EF-4ED9-BFC0-FC8ABE2A1650}" dt="2023-02-13T14:30:39.925" v="6284" actId="1076"/>
          <ac:cxnSpMkLst>
            <pc:docMk/>
            <pc:sldMk cId="325706221" sldId="327"/>
            <ac:cxnSpMk id="86" creationId="{FB902015-886B-32CF-1DD5-B90464FBB8F2}"/>
          </ac:cxnSpMkLst>
        </pc:cxnChg>
        <pc:cxnChg chg="add mod">
          <ac:chgData name="Antonia Kuster" userId="903f7915-1049-4481-a049-eede468e7fa2" providerId="ADAL" clId="{6B2791BC-D7EF-4ED9-BFC0-FC8ABE2A1650}" dt="2023-02-13T14:31:46.828" v="6296" actId="14100"/>
          <ac:cxnSpMkLst>
            <pc:docMk/>
            <pc:sldMk cId="325706221" sldId="327"/>
            <ac:cxnSpMk id="95" creationId="{B5CF9203-A4F8-5674-A150-C595E7CAE7CE}"/>
          </ac:cxnSpMkLst>
        </pc:cxnChg>
      </pc:sldChg>
      <pc:sldChg chg="addSp delSp modSp add mod ord">
        <pc:chgData name="Antonia Kuster" userId="903f7915-1049-4481-a049-eede468e7fa2" providerId="ADAL" clId="{6B2791BC-D7EF-4ED9-BFC0-FC8ABE2A1650}" dt="2023-02-13T11:49:07.373" v="5142"/>
        <pc:sldMkLst>
          <pc:docMk/>
          <pc:sldMk cId="4109884893" sldId="328"/>
        </pc:sldMkLst>
        <pc:spChg chg="mod">
          <ac:chgData name="Antonia Kuster" userId="903f7915-1049-4481-a049-eede468e7fa2" providerId="ADAL" clId="{6B2791BC-D7EF-4ED9-BFC0-FC8ABE2A1650}" dt="2023-02-13T11:49:07.373" v="5142"/>
          <ac:spMkLst>
            <pc:docMk/>
            <pc:sldMk cId="4109884893" sldId="328"/>
            <ac:spMk id="4" creationId="{621C5735-74BB-8BC0-B052-9253E099DF73}"/>
          </ac:spMkLst>
        </pc:spChg>
        <pc:picChg chg="del">
          <ac:chgData name="Antonia Kuster" userId="903f7915-1049-4481-a049-eede468e7fa2" providerId="ADAL" clId="{6B2791BC-D7EF-4ED9-BFC0-FC8ABE2A1650}" dt="2023-02-13T11:48:08.652" v="5133" actId="478"/>
          <ac:picMkLst>
            <pc:docMk/>
            <pc:sldMk cId="4109884893" sldId="328"/>
            <ac:picMk id="6" creationId="{9DA76EEC-D69F-CB07-0596-E53B134621C1}"/>
          </ac:picMkLst>
        </pc:picChg>
        <pc:picChg chg="add mod">
          <ac:chgData name="Antonia Kuster" userId="903f7915-1049-4481-a049-eede468e7fa2" providerId="ADAL" clId="{6B2791BC-D7EF-4ED9-BFC0-FC8ABE2A1650}" dt="2023-02-13T11:48:13.047" v="5136" actId="14100"/>
          <ac:picMkLst>
            <pc:docMk/>
            <pc:sldMk cId="4109884893" sldId="328"/>
            <ac:picMk id="7" creationId="{B6386874-6505-E084-5097-C5D577C2E52C}"/>
          </ac:picMkLst>
        </pc:picChg>
      </pc:sldChg>
      <pc:sldChg chg="addSp delSp modSp add mod">
        <pc:chgData name="Antonia Kuster" userId="903f7915-1049-4481-a049-eede468e7fa2" providerId="ADAL" clId="{6B2791BC-D7EF-4ED9-BFC0-FC8ABE2A1650}" dt="2023-02-13T15:21:08.878" v="6637" actId="20577"/>
        <pc:sldMkLst>
          <pc:docMk/>
          <pc:sldMk cId="749816587" sldId="329"/>
        </pc:sldMkLst>
        <pc:spChg chg="mod">
          <ac:chgData name="Antonia Kuster" userId="903f7915-1049-4481-a049-eede468e7fa2" providerId="ADAL" clId="{6B2791BC-D7EF-4ED9-BFC0-FC8ABE2A1650}" dt="2023-02-13T11:49:17.638" v="5148" actId="20577"/>
          <ac:spMkLst>
            <pc:docMk/>
            <pc:sldMk cId="749816587" sldId="329"/>
            <ac:spMk id="5" creationId="{73454DE5-D27B-7570-545C-8892B8C937AD}"/>
          </ac:spMkLst>
        </pc:spChg>
        <pc:spChg chg="add del mod">
          <ac:chgData name="Antonia Kuster" userId="903f7915-1049-4481-a049-eede468e7fa2" providerId="ADAL" clId="{6B2791BC-D7EF-4ED9-BFC0-FC8ABE2A1650}" dt="2023-02-13T14:33:22.994" v="6307" actId="478"/>
          <ac:spMkLst>
            <pc:docMk/>
            <pc:sldMk cId="749816587" sldId="329"/>
            <ac:spMk id="6" creationId="{9C2976C9-96DB-A692-EA61-6E068B11E6E3}"/>
          </ac:spMkLst>
        </pc:spChg>
        <pc:spChg chg="add del mod">
          <ac:chgData name="Antonia Kuster" userId="903f7915-1049-4481-a049-eede468e7fa2" providerId="ADAL" clId="{6B2791BC-D7EF-4ED9-BFC0-FC8ABE2A1650}" dt="2023-02-13T14:33:36.577" v="6313" actId="478"/>
          <ac:spMkLst>
            <pc:docMk/>
            <pc:sldMk cId="749816587" sldId="329"/>
            <ac:spMk id="8" creationId="{96800462-EA66-AE22-EC0A-8D5A6B746662}"/>
          </ac:spMkLst>
        </pc:spChg>
        <pc:spChg chg="add mod">
          <ac:chgData name="Antonia Kuster" userId="903f7915-1049-4481-a049-eede468e7fa2" providerId="ADAL" clId="{6B2791BC-D7EF-4ED9-BFC0-FC8ABE2A1650}" dt="2023-02-13T14:33:35.332" v="6312" actId="14100"/>
          <ac:spMkLst>
            <pc:docMk/>
            <pc:sldMk cId="749816587" sldId="329"/>
            <ac:spMk id="9" creationId="{9B4ECD91-2F05-50BF-F273-E659FF556B01}"/>
          </ac:spMkLst>
        </pc:spChg>
        <pc:spChg chg="add mod">
          <ac:chgData name="Antonia Kuster" userId="903f7915-1049-4481-a049-eede468e7fa2" providerId="ADAL" clId="{6B2791BC-D7EF-4ED9-BFC0-FC8ABE2A1650}" dt="2023-02-13T14:43:45.023" v="6462" actId="14100"/>
          <ac:spMkLst>
            <pc:docMk/>
            <pc:sldMk cId="749816587" sldId="329"/>
            <ac:spMk id="10" creationId="{8449D4E1-1A32-4C23-1C81-B4BD41B0287B}"/>
          </ac:spMkLst>
        </pc:spChg>
        <pc:spChg chg="add mod">
          <ac:chgData name="Antonia Kuster" userId="903f7915-1049-4481-a049-eede468e7fa2" providerId="ADAL" clId="{6B2791BC-D7EF-4ED9-BFC0-FC8ABE2A1650}" dt="2023-02-13T14:34:13.228" v="6326" actId="692"/>
          <ac:spMkLst>
            <pc:docMk/>
            <pc:sldMk cId="749816587" sldId="329"/>
            <ac:spMk id="11" creationId="{DD76DF2E-69F6-B2D7-5159-278CA8DDBD12}"/>
          </ac:spMkLst>
        </pc:spChg>
        <pc:spChg chg="add mod">
          <ac:chgData name="Antonia Kuster" userId="903f7915-1049-4481-a049-eede468e7fa2" providerId="ADAL" clId="{6B2791BC-D7EF-4ED9-BFC0-FC8ABE2A1650}" dt="2023-02-13T14:35:35.124" v="6353" actId="14100"/>
          <ac:spMkLst>
            <pc:docMk/>
            <pc:sldMk cId="749816587" sldId="329"/>
            <ac:spMk id="12" creationId="{FFCE361D-6C14-38A3-D9FC-B01FEBCDECE5}"/>
          </ac:spMkLst>
        </pc:spChg>
        <pc:spChg chg="add del mod">
          <ac:chgData name="Antonia Kuster" userId="903f7915-1049-4481-a049-eede468e7fa2" providerId="ADAL" clId="{6B2791BC-D7EF-4ED9-BFC0-FC8ABE2A1650}" dt="2023-02-13T14:36:03.795" v="6362" actId="478"/>
          <ac:spMkLst>
            <pc:docMk/>
            <pc:sldMk cId="749816587" sldId="329"/>
            <ac:spMk id="13" creationId="{6D84284F-4C93-0A8A-D1DB-A74F1952F180}"/>
          </ac:spMkLst>
        </pc:spChg>
        <pc:spChg chg="add del mod">
          <ac:chgData name="Antonia Kuster" userId="903f7915-1049-4481-a049-eede468e7fa2" providerId="ADAL" clId="{6B2791BC-D7EF-4ED9-BFC0-FC8ABE2A1650}" dt="2023-02-13T14:34:51.867" v="6339" actId="478"/>
          <ac:spMkLst>
            <pc:docMk/>
            <pc:sldMk cId="749816587" sldId="329"/>
            <ac:spMk id="14" creationId="{498F77E4-CDD0-2C7A-1DF6-3F4D2A27AF4C}"/>
          </ac:spMkLst>
        </pc:spChg>
        <pc:spChg chg="add del mod">
          <ac:chgData name="Antonia Kuster" userId="903f7915-1049-4481-a049-eede468e7fa2" providerId="ADAL" clId="{6B2791BC-D7EF-4ED9-BFC0-FC8ABE2A1650}" dt="2023-02-13T14:36:04.250" v="6363" actId="478"/>
          <ac:spMkLst>
            <pc:docMk/>
            <pc:sldMk cId="749816587" sldId="329"/>
            <ac:spMk id="15" creationId="{0CEF66BA-EB93-111C-8042-94D56AB900CB}"/>
          </ac:spMkLst>
        </pc:spChg>
        <pc:spChg chg="add mod">
          <ac:chgData name="Antonia Kuster" userId="903f7915-1049-4481-a049-eede468e7fa2" providerId="ADAL" clId="{6B2791BC-D7EF-4ED9-BFC0-FC8ABE2A1650}" dt="2023-02-13T14:36:32.075" v="6371" actId="1038"/>
          <ac:spMkLst>
            <pc:docMk/>
            <pc:sldMk cId="749816587" sldId="329"/>
            <ac:spMk id="16" creationId="{3B1013FB-8FBC-8A0F-6350-5D074661B7BB}"/>
          </ac:spMkLst>
        </pc:spChg>
        <pc:spChg chg="add mod">
          <ac:chgData name="Antonia Kuster" userId="903f7915-1049-4481-a049-eede468e7fa2" providerId="ADAL" clId="{6B2791BC-D7EF-4ED9-BFC0-FC8ABE2A1650}" dt="2023-02-13T14:35:36.885" v="6354" actId="14100"/>
          <ac:spMkLst>
            <pc:docMk/>
            <pc:sldMk cId="749816587" sldId="329"/>
            <ac:spMk id="17" creationId="{A364344F-B9DF-D917-12D9-3EA4D9633282}"/>
          </ac:spMkLst>
        </pc:spChg>
        <pc:spChg chg="add del mod">
          <ac:chgData name="Antonia Kuster" userId="903f7915-1049-4481-a049-eede468e7fa2" providerId="ADAL" clId="{6B2791BC-D7EF-4ED9-BFC0-FC8ABE2A1650}" dt="2023-02-13T14:35:38.074" v="6355" actId="478"/>
          <ac:spMkLst>
            <pc:docMk/>
            <pc:sldMk cId="749816587" sldId="329"/>
            <ac:spMk id="18" creationId="{241D8BD7-6E94-3F6B-EDB3-BBB25D7FA8ED}"/>
          </ac:spMkLst>
        </pc:spChg>
        <pc:spChg chg="add mod">
          <ac:chgData name="Antonia Kuster" userId="903f7915-1049-4481-a049-eede468e7fa2" providerId="ADAL" clId="{6B2791BC-D7EF-4ED9-BFC0-FC8ABE2A1650}" dt="2023-02-13T14:35:47.846" v="6357" actId="1076"/>
          <ac:spMkLst>
            <pc:docMk/>
            <pc:sldMk cId="749816587" sldId="329"/>
            <ac:spMk id="19" creationId="{E52039D7-5C3E-CF4D-73B1-655D7A740789}"/>
          </ac:spMkLst>
        </pc:spChg>
        <pc:spChg chg="add mod">
          <ac:chgData name="Antonia Kuster" userId="903f7915-1049-4481-a049-eede468e7fa2" providerId="ADAL" clId="{6B2791BC-D7EF-4ED9-BFC0-FC8ABE2A1650}" dt="2023-02-13T14:35:52.630" v="6359" actId="1076"/>
          <ac:spMkLst>
            <pc:docMk/>
            <pc:sldMk cId="749816587" sldId="329"/>
            <ac:spMk id="20" creationId="{58161DC7-06C9-0130-52C0-34DEC3F2DA37}"/>
          </ac:spMkLst>
        </pc:spChg>
        <pc:spChg chg="add mod">
          <ac:chgData name="Antonia Kuster" userId="903f7915-1049-4481-a049-eede468e7fa2" providerId="ADAL" clId="{6B2791BC-D7EF-4ED9-BFC0-FC8ABE2A1650}" dt="2023-02-13T14:36:42.284" v="6377" actId="1037"/>
          <ac:spMkLst>
            <pc:docMk/>
            <pc:sldMk cId="749816587" sldId="329"/>
            <ac:spMk id="21" creationId="{9D188584-BE9A-C269-0EDC-AD78B99AE8E4}"/>
          </ac:spMkLst>
        </pc:spChg>
        <pc:spChg chg="add mod">
          <ac:chgData name="Antonia Kuster" userId="903f7915-1049-4481-a049-eede468e7fa2" providerId="ADAL" clId="{6B2791BC-D7EF-4ED9-BFC0-FC8ABE2A1650}" dt="2023-02-13T14:36:40.937" v="6373" actId="1076"/>
          <ac:spMkLst>
            <pc:docMk/>
            <pc:sldMk cId="749816587" sldId="329"/>
            <ac:spMk id="22" creationId="{3524836C-0D64-F099-1233-4C0A59E621E0}"/>
          </ac:spMkLst>
        </pc:spChg>
        <pc:spChg chg="add mod">
          <ac:chgData name="Antonia Kuster" userId="903f7915-1049-4481-a049-eede468e7fa2" providerId="ADAL" clId="{6B2791BC-D7EF-4ED9-BFC0-FC8ABE2A1650}" dt="2023-02-13T14:47:46.716" v="6512" actId="1038"/>
          <ac:spMkLst>
            <pc:docMk/>
            <pc:sldMk cId="749816587" sldId="329"/>
            <ac:spMk id="23" creationId="{DDBA3C73-D123-59CF-1EF5-C1AAB14CC0B5}"/>
          </ac:spMkLst>
        </pc:spChg>
        <pc:spChg chg="add mod">
          <ac:chgData name="Antonia Kuster" userId="903f7915-1049-4481-a049-eede468e7fa2" providerId="ADAL" clId="{6B2791BC-D7EF-4ED9-BFC0-FC8ABE2A1650}" dt="2023-02-13T14:47:46.716" v="6512" actId="1038"/>
          <ac:spMkLst>
            <pc:docMk/>
            <pc:sldMk cId="749816587" sldId="329"/>
            <ac:spMk id="24" creationId="{877A9153-4BC3-031E-D578-1091D5FE892B}"/>
          </ac:spMkLst>
        </pc:spChg>
        <pc:spChg chg="add mod">
          <ac:chgData name="Antonia Kuster" userId="903f7915-1049-4481-a049-eede468e7fa2" providerId="ADAL" clId="{6B2791BC-D7EF-4ED9-BFC0-FC8ABE2A1650}" dt="2023-02-13T14:47:46.716" v="6512" actId="1038"/>
          <ac:spMkLst>
            <pc:docMk/>
            <pc:sldMk cId="749816587" sldId="329"/>
            <ac:spMk id="25" creationId="{FE563531-4ABC-CFC4-E25E-DEA795AA5C3E}"/>
          </ac:spMkLst>
        </pc:spChg>
        <pc:spChg chg="add mod">
          <ac:chgData name="Antonia Kuster" userId="903f7915-1049-4481-a049-eede468e7fa2" providerId="ADAL" clId="{6B2791BC-D7EF-4ED9-BFC0-FC8ABE2A1650}" dt="2023-02-13T14:47:46.716" v="6512" actId="1038"/>
          <ac:spMkLst>
            <pc:docMk/>
            <pc:sldMk cId="749816587" sldId="329"/>
            <ac:spMk id="26" creationId="{24BBC62E-51BE-10DB-B9DB-8E4F04DA676C}"/>
          </ac:spMkLst>
        </pc:spChg>
        <pc:spChg chg="add mod">
          <ac:chgData name="Antonia Kuster" userId="903f7915-1049-4481-a049-eede468e7fa2" providerId="ADAL" clId="{6B2791BC-D7EF-4ED9-BFC0-FC8ABE2A1650}" dt="2023-02-13T14:47:46.716" v="6512" actId="1038"/>
          <ac:spMkLst>
            <pc:docMk/>
            <pc:sldMk cId="749816587" sldId="329"/>
            <ac:spMk id="27" creationId="{DA936053-5739-E93F-520E-992097895F58}"/>
          </ac:spMkLst>
        </pc:spChg>
        <pc:spChg chg="add mod">
          <ac:chgData name="Antonia Kuster" userId="903f7915-1049-4481-a049-eede468e7fa2" providerId="ADAL" clId="{6B2791BC-D7EF-4ED9-BFC0-FC8ABE2A1650}" dt="2023-02-13T14:47:46.716" v="6512" actId="1038"/>
          <ac:spMkLst>
            <pc:docMk/>
            <pc:sldMk cId="749816587" sldId="329"/>
            <ac:spMk id="28" creationId="{4A1068DB-9CE9-A5DB-2405-EBA8A6B60E15}"/>
          </ac:spMkLst>
        </pc:spChg>
        <pc:spChg chg="add mod">
          <ac:chgData name="Antonia Kuster" userId="903f7915-1049-4481-a049-eede468e7fa2" providerId="ADAL" clId="{6B2791BC-D7EF-4ED9-BFC0-FC8ABE2A1650}" dt="2023-02-13T14:47:46.716" v="6512" actId="1038"/>
          <ac:spMkLst>
            <pc:docMk/>
            <pc:sldMk cId="749816587" sldId="329"/>
            <ac:spMk id="29" creationId="{3225C5CC-7215-8127-F5F7-15A7240822B2}"/>
          </ac:spMkLst>
        </pc:spChg>
        <pc:spChg chg="add mod">
          <ac:chgData name="Antonia Kuster" userId="903f7915-1049-4481-a049-eede468e7fa2" providerId="ADAL" clId="{6B2791BC-D7EF-4ED9-BFC0-FC8ABE2A1650}" dt="2023-02-13T14:47:46.716" v="6512" actId="1038"/>
          <ac:spMkLst>
            <pc:docMk/>
            <pc:sldMk cId="749816587" sldId="329"/>
            <ac:spMk id="30" creationId="{5FF86230-060B-C3F5-CFDA-D0E6CAE35DE6}"/>
          </ac:spMkLst>
        </pc:spChg>
        <pc:spChg chg="add del mod">
          <ac:chgData name="Antonia Kuster" userId="903f7915-1049-4481-a049-eede468e7fa2" providerId="ADAL" clId="{6B2791BC-D7EF-4ED9-BFC0-FC8ABE2A1650}" dt="2023-02-13T14:39:55.196" v="6417" actId="478"/>
          <ac:spMkLst>
            <pc:docMk/>
            <pc:sldMk cId="749816587" sldId="329"/>
            <ac:spMk id="31" creationId="{E86F459F-2460-B5B2-E9E1-B51CEB2C11E1}"/>
          </ac:spMkLst>
        </pc:spChg>
        <pc:spChg chg="add del mod">
          <ac:chgData name="Antonia Kuster" userId="903f7915-1049-4481-a049-eede468e7fa2" providerId="ADAL" clId="{6B2791BC-D7EF-4ED9-BFC0-FC8ABE2A1650}" dt="2023-02-13T14:39:55.196" v="6417" actId="478"/>
          <ac:spMkLst>
            <pc:docMk/>
            <pc:sldMk cId="749816587" sldId="329"/>
            <ac:spMk id="32" creationId="{CAA1CC4E-304F-F41B-BBE9-DB46BD0CAECA}"/>
          </ac:spMkLst>
        </pc:spChg>
        <pc:spChg chg="add del mod">
          <ac:chgData name="Antonia Kuster" userId="903f7915-1049-4481-a049-eede468e7fa2" providerId="ADAL" clId="{6B2791BC-D7EF-4ED9-BFC0-FC8ABE2A1650}" dt="2023-02-13T14:39:55.196" v="6417" actId="478"/>
          <ac:spMkLst>
            <pc:docMk/>
            <pc:sldMk cId="749816587" sldId="329"/>
            <ac:spMk id="33" creationId="{C54C4E20-FBE5-8174-3672-EEDF5E6B6FD3}"/>
          </ac:spMkLst>
        </pc:spChg>
        <pc:spChg chg="add del mod">
          <ac:chgData name="Antonia Kuster" userId="903f7915-1049-4481-a049-eede468e7fa2" providerId="ADAL" clId="{6B2791BC-D7EF-4ED9-BFC0-FC8ABE2A1650}" dt="2023-02-13T14:39:55.196" v="6417" actId="478"/>
          <ac:spMkLst>
            <pc:docMk/>
            <pc:sldMk cId="749816587" sldId="329"/>
            <ac:spMk id="34" creationId="{322A30A6-8B4E-F560-635A-3C782DE55433}"/>
          </ac:spMkLst>
        </pc:spChg>
        <pc:spChg chg="add mod">
          <ac:chgData name="Antonia Kuster" userId="903f7915-1049-4481-a049-eede468e7fa2" providerId="ADAL" clId="{6B2791BC-D7EF-4ED9-BFC0-FC8ABE2A1650}" dt="2023-02-13T14:46:26.351" v="6496" actId="1076"/>
          <ac:spMkLst>
            <pc:docMk/>
            <pc:sldMk cId="749816587" sldId="329"/>
            <ac:spMk id="35" creationId="{07BF511D-AFF9-0EA8-C17D-94CECB630F33}"/>
          </ac:spMkLst>
        </pc:spChg>
        <pc:spChg chg="add mod">
          <ac:chgData name="Antonia Kuster" userId="903f7915-1049-4481-a049-eede468e7fa2" providerId="ADAL" clId="{6B2791BC-D7EF-4ED9-BFC0-FC8ABE2A1650}" dt="2023-02-13T14:46:26.351" v="6496" actId="1076"/>
          <ac:spMkLst>
            <pc:docMk/>
            <pc:sldMk cId="749816587" sldId="329"/>
            <ac:spMk id="36" creationId="{EC8147EE-ADE1-C6C0-D051-D988AB9AE85A}"/>
          </ac:spMkLst>
        </pc:spChg>
        <pc:spChg chg="add mod">
          <ac:chgData name="Antonia Kuster" userId="903f7915-1049-4481-a049-eede468e7fa2" providerId="ADAL" clId="{6B2791BC-D7EF-4ED9-BFC0-FC8ABE2A1650}" dt="2023-02-13T14:46:26.351" v="6496" actId="1076"/>
          <ac:spMkLst>
            <pc:docMk/>
            <pc:sldMk cId="749816587" sldId="329"/>
            <ac:spMk id="37" creationId="{049B4F29-0CBA-10E8-485D-12905C749FD0}"/>
          </ac:spMkLst>
        </pc:spChg>
        <pc:spChg chg="add mod">
          <ac:chgData name="Antonia Kuster" userId="903f7915-1049-4481-a049-eede468e7fa2" providerId="ADAL" clId="{6B2791BC-D7EF-4ED9-BFC0-FC8ABE2A1650}" dt="2023-02-13T14:46:26.351" v="6496" actId="1076"/>
          <ac:spMkLst>
            <pc:docMk/>
            <pc:sldMk cId="749816587" sldId="329"/>
            <ac:spMk id="38" creationId="{54DC0B71-4D9F-E981-029B-016E17126CBF}"/>
          </ac:spMkLst>
        </pc:spChg>
        <pc:spChg chg="add mod">
          <ac:chgData name="Antonia Kuster" userId="903f7915-1049-4481-a049-eede468e7fa2" providerId="ADAL" clId="{6B2791BC-D7EF-4ED9-BFC0-FC8ABE2A1650}" dt="2023-02-13T14:43:57.279" v="6469" actId="1037"/>
          <ac:spMkLst>
            <pc:docMk/>
            <pc:sldMk cId="749816587" sldId="329"/>
            <ac:spMk id="39" creationId="{910F7C81-4273-2F27-0A85-A21DEF517889}"/>
          </ac:spMkLst>
        </pc:spChg>
        <pc:spChg chg="add mod">
          <ac:chgData name="Antonia Kuster" userId="903f7915-1049-4481-a049-eede468e7fa2" providerId="ADAL" clId="{6B2791BC-D7EF-4ED9-BFC0-FC8ABE2A1650}" dt="2023-02-13T14:43:57.279" v="6469" actId="1037"/>
          <ac:spMkLst>
            <pc:docMk/>
            <pc:sldMk cId="749816587" sldId="329"/>
            <ac:spMk id="40" creationId="{4993B86E-5A71-5FB9-EC9D-A599BDBBCAEE}"/>
          </ac:spMkLst>
        </pc:spChg>
        <pc:spChg chg="add mod">
          <ac:chgData name="Antonia Kuster" userId="903f7915-1049-4481-a049-eede468e7fa2" providerId="ADAL" clId="{6B2791BC-D7EF-4ED9-BFC0-FC8ABE2A1650}" dt="2023-02-13T14:43:57.279" v="6469" actId="1037"/>
          <ac:spMkLst>
            <pc:docMk/>
            <pc:sldMk cId="749816587" sldId="329"/>
            <ac:spMk id="41" creationId="{C8F324AA-A2E0-C9EF-EB09-75BC821F0ABE}"/>
          </ac:spMkLst>
        </pc:spChg>
        <pc:spChg chg="add mod">
          <ac:chgData name="Antonia Kuster" userId="903f7915-1049-4481-a049-eede468e7fa2" providerId="ADAL" clId="{6B2791BC-D7EF-4ED9-BFC0-FC8ABE2A1650}" dt="2023-02-13T14:43:57.279" v="6469" actId="1037"/>
          <ac:spMkLst>
            <pc:docMk/>
            <pc:sldMk cId="749816587" sldId="329"/>
            <ac:spMk id="42" creationId="{D0D78DC0-E6A2-C2F9-6D2F-50853CDAC397}"/>
          </ac:spMkLst>
        </pc:spChg>
        <pc:spChg chg="add mod ord">
          <ac:chgData name="Antonia Kuster" userId="903f7915-1049-4481-a049-eede468e7fa2" providerId="ADAL" clId="{6B2791BC-D7EF-4ED9-BFC0-FC8ABE2A1650}" dt="2023-02-13T14:47:52.571" v="6513" actId="14100"/>
          <ac:spMkLst>
            <pc:docMk/>
            <pc:sldMk cId="749816587" sldId="329"/>
            <ac:spMk id="43" creationId="{87E9D0F5-DC62-E6BB-F694-9306E3BB552B}"/>
          </ac:spMkLst>
        </pc:spChg>
        <pc:spChg chg="add mod ord">
          <ac:chgData name="Antonia Kuster" userId="903f7915-1049-4481-a049-eede468e7fa2" providerId="ADAL" clId="{6B2791BC-D7EF-4ED9-BFC0-FC8ABE2A1650}" dt="2023-02-13T14:47:24.509" v="6509" actId="167"/>
          <ac:spMkLst>
            <pc:docMk/>
            <pc:sldMk cId="749816587" sldId="329"/>
            <ac:spMk id="44" creationId="{B3E955C8-DA59-961D-E32F-7C86893E6D71}"/>
          </ac:spMkLst>
        </pc:spChg>
        <pc:spChg chg="add mod ord">
          <ac:chgData name="Antonia Kuster" userId="903f7915-1049-4481-a049-eede468e7fa2" providerId="ADAL" clId="{6B2791BC-D7EF-4ED9-BFC0-FC8ABE2A1650}" dt="2023-02-13T15:19:25.610" v="6582" actId="207"/>
          <ac:spMkLst>
            <pc:docMk/>
            <pc:sldMk cId="749816587" sldId="329"/>
            <ac:spMk id="45" creationId="{05796F9A-A8D9-7C2A-20EE-C6615346A783}"/>
          </ac:spMkLst>
        </pc:spChg>
        <pc:spChg chg="add mod ord">
          <ac:chgData name="Antonia Kuster" userId="903f7915-1049-4481-a049-eede468e7fa2" providerId="ADAL" clId="{6B2791BC-D7EF-4ED9-BFC0-FC8ABE2A1650}" dt="2023-02-13T14:45:04.227" v="6481" actId="692"/>
          <ac:spMkLst>
            <pc:docMk/>
            <pc:sldMk cId="749816587" sldId="329"/>
            <ac:spMk id="46" creationId="{6662DAA8-D5FD-BD2C-DFD4-77135E271CEA}"/>
          </ac:spMkLst>
        </pc:spChg>
        <pc:spChg chg="add mod ord">
          <ac:chgData name="Antonia Kuster" userId="903f7915-1049-4481-a049-eede468e7fa2" providerId="ADAL" clId="{6B2791BC-D7EF-4ED9-BFC0-FC8ABE2A1650}" dt="2023-02-13T14:45:30.987" v="6487" actId="692"/>
          <ac:spMkLst>
            <pc:docMk/>
            <pc:sldMk cId="749816587" sldId="329"/>
            <ac:spMk id="47" creationId="{9B644FC2-F656-DA89-9556-668B43A13AA0}"/>
          </ac:spMkLst>
        </pc:spChg>
        <pc:spChg chg="add mod ord">
          <ac:chgData name="Antonia Kuster" userId="903f7915-1049-4481-a049-eede468e7fa2" providerId="ADAL" clId="{6B2791BC-D7EF-4ED9-BFC0-FC8ABE2A1650}" dt="2023-02-13T14:46:43.648" v="6498" actId="692"/>
          <ac:spMkLst>
            <pc:docMk/>
            <pc:sldMk cId="749816587" sldId="329"/>
            <ac:spMk id="48" creationId="{7A65FA24-068C-2832-DB4C-1D1DB44A74BF}"/>
          </ac:spMkLst>
        </pc:spChg>
        <pc:spChg chg="add mod ord">
          <ac:chgData name="Antonia Kuster" userId="903f7915-1049-4481-a049-eede468e7fa2" providerId="ADAL" clId="{6B2791BC-D7EF-4ED9-BFC0-FC8ABE2A1650}" dt="2023-02-13T14:47:03.231" v="6503" actId="167"/>
          <ac:spMkLst>
            <pc:docMk/>
            <pc:sldMk cId="749816587" sldId="329"/>
            <ac:spMk id="49" creationId="{B725DB94-5BDA-7AD7-A660-1698964BA147}"/>
          </ac:spMkLst>
        </pc:spChg>
        <pc:spChg chg="add mod ord">
          <ac:chgData name="Antonia Kuster" userId="903f7915-1049-4481-a049-eede468e7fa2" providerId="ADAL" clId="{6B2791BC-D7EF-4ED9-BFC0-FC8ABE2A1650}" dt="2023-02-13T14:47:22.242" v="6508" actId="167"/>
          <ac:spMkLst>
            <pc:docMk/>
            <pc:sldMk cId="749816587" sldId="329"/>
            <ac:spMk id="50" creationId="{B309A8E1-644C-C1E2-8F11-0A4F12D14E1F}"/>
          </ac:spMkLst>
        </pc:spChg>
        <pc:spChg chg="add mod">
          <ac:chgData name="Antonia Kuster" userId="903f7915-1049-4481-a049-eede468e7fa2" providerId="ADAL" clId="{6B2791BC-D7EF-4ED9-BFC0-FC8ABE2A1650}" dt="2023-02-13T15:18:47.727" v="6578" actId="1076"/>
          <ac:spMkLst>
            <pc:docMk/>
            <pc:sldMk cId="749816587" sldId="329"/>
            <ac:spMk id="51" creationId="{DEEAE6D5-2BC8-AF62-F4AE-F34A10ECDFE4}"/>
          </ac:spMkLst>
        </pc:spChg>
        <pc:spChg chg="add mod">
          <ac:chgData name="Antonia Kuster" userId="903f7915-1049-4481-a049-eede468e7fa2" providerId="ADAL" clId="{6B2791BC-D7EF-4ED9-BFC0-FC8ABE2A1650}" dt="2023-02-13T15:18:51.814" v="6579" actId="1076"/>
          <ac:spMkLst>
            <pc:docMk/>
            <pc:sldMk cId="749816587" sldId="329"/>
            <ac:spMk id="52" creationId="{FA283B11-C6DD-4B90-D300-6ABC4D9574DD}"/>
          </ac:spMkLst>
        </pc:spChg>
        <pc:spChg chg="add mod">
          <ac:chgData name="Antonia Kuster" userId="903f7915-1049-4481-a049-eede468e7fa2" providerId="ADAL" clId="{6B2791BC-D7EF-4ED9-BFC0-FC8ABE2A1650}" dt="2023-02-13T15:20:38.322" v="6611" actId="1076"/>
          <ac:spMkLst>
            <pc:docMk/>
            <pc:sldMk cId="749816587" sldId="329"/>
            <ac:spMk id="53" creationId="{F51EF85D-C72F-43CE-7163-8DC66709ED30}"/>
          </ac:spMkLst>
        </pc:spChg>
        <pc:spChg chg="add mod">
          <ac:chgData name="Antonia Kuster" userId="903f7915-1049-4481-a049-eede468e7fa2" providerId="ADAL" clId="{6B2791BC-D7EF-4ED9-BFC0-FC8ABE2A1650}" dt="2023-02-13T15:20:54.868" v="6625" actId="1076"/>
          <ac:spMkLst>
            <pc:docMk/>
            <pc:sldMk cId="749816587" sldId="329"/>
            <ac:spMk id="54" creationId="{FE89C926-7733-D2F0-93C1-FBE0E87211FB}"/>
          </ac:spMkLst>
        </pc:spChg>
        <pc:spChg chg="add mod">
          <ac:chgData name="Antonia Kuster" userId="903f7915-1049-4481-a049-eede468e7fa2" providerId="ADAL" clId="{6B2791BC-D7EF-4ED9-BFC0-FC8ABE2A1650}" dt="2023-02-13T15:21:08.878" v="6637" actId="20577"/>
          <ac:spMkLst>
            <pc:docMk/>
            <pc:sldMk cId="749816587" sldId="329"/>
            <ac:spMk id="55" creationId="{2650F52E-4C1F-72FC-E3BD-4621B115935A}"/>
          </ac:spMkLst>
        </pc:spChg>
        <pc:picChg chg="del">
          <ac:chgData name="Antonia Kuster" userId="903f7915-1049-4481-a049-eede468e7fa2" providerId="ADAL" clId="{6B2791BC-D7EF-4ED9-BFC0-FC8ABE2A1650}" dt="2023-02-13T11:49:14.543" v="5144" actId="478"/>
          <ac:picMkLst>
            <pc:docMk/>
            <pc:sldMk cId="749816587" sldId="329"/>
            <ac:picMk id="7" creationId="{B6386874-6505-E084-5097-C5D577C2E52C}"/>
          </ac:picMkLst>
        </pc:picChg>
      </pc:sldChg>
      <pc:sldChg chg="add del">
        <pc:chgData name="Antonia Kuster" userId="903f7915-1049-4481-a049-eede468e7fa2" providerId="ADAL" clId="{6B2791BC-D7EF-4ED9-BFC0-FC8ABE2A1650}" dt="2023-02-13T11:48:49.917" v="5139" actId="47"/>
        <pc:sldMkLst>
          <pc:docMk/>
          <pc:sldMk cId="1009099329" sldId="329"/>
        </pc:sldMkLst>
      </pc:sldChg>
    </pc:docChg>
  </pc:docChgLst>
  <pc:docChgLst>
    <pc:chgData name="Antonia Kuster" userId="903f7915-1049-4481-a049-eede468e7fa2" providerId="ADAL" clId="{C37D1E50-FE26-4281-805D-23C728750932}"/>
    <pc:docChg chg="undo custSel addSld delSld modSld modSection">
      <pc:chgData name="Antonia Kuster" userId="903f7915-1049-4481-a049-eede468e7fa2" providerId="ADAL" clId="{C37D1E50-FE26-4281-805D-23C728750932}" dt="2023-03-22T09:38:02.918" v="1964" actId="1076"/>
      <pc:docMkLst>
        <pc:docMk/>
      </pc:docMkLst>
      <pc:sldChg chg="delSp mod">
        <pc:chgData name="Antonia Kuster" userId="903f7915-1049-4481-a049-eede468e7fa2" providerId="ADAL" clId="{C37D1E50-FE26-4281-805D-23C728750932}" dt="2023-02-21T16:29:39.610" v="1936" actId="478"/>
        <pc:sldMkLst>
          <pc:docMk/>
          <pc:sldMk cId="2898944658" sldId="304"/>
        </pc:sldMkLst>
        <pc:spChg chg="del">
          <ac:chgData name="Antonia Kuster" userId="903f7915-1049-4481-a049-eede468e7fa2" providerId="ADAL" clId="{C37D1E50-FE26-4281-805D-23C728750932}" dt="2023-02-21T16:29:39.610" v="1936" actId="478"/>
          <ac:spMkLst>
            <pc:docMk/>
            <pc:sldMk cId="2898944658" sldId="304"/>
            <ac:spMk id="7" creationId="{B998D21E-F13D-4F47-6E76-48D29A395BCA}"/>
          </ac:spMkLst>
        </pc:spChg>
      </pc:sldChg>
      <pc:sldChg chg="addCm">
        <pc:chgData name="Antonia Kuster" userId="903f7915-1049-4481-a049-eede468e7fa2" providerId="ADAL" clId="{C37D1E50-FE26-4281-805D-23C728750932}" dt="2023-02-22T08:34:27.661" v="1937"/>
        <pc:sldMkLst>
          <pc:docMk/>
          <pc:sldMk cId="990218713" sldId="309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Antonia Kuster" userId="903f7915-1049-4481-a049-eede468e7fa2" providerId="ADAL" clId="{C37D1E50-FE26-4281-805D-23C728750932}" dt="2023-02-22T08:34:27.661" v="1937"/>
              <pc2:cmMkLst xmlns:pc2="http://schemas.microsoft.com/office/powerpoint/2019/9/main/command">
                <pc:docMk/>
                <pc:sldMk cId="990218713" sldId="309"/>
                <pc2:cmMk id="{E99726D6-6684-4882-A4FB-2E9FF000925F}"/>
              </pc2:cmMkLst>
            </pc226:cmChg>
          </p:ext>
        </pc:extLst>
      </pc:sldChg>
      <pc:sldChg chg="addSp modSp mod">
        <pc:chgData name="Antonia Kuster" userId="903f7915-1049-4481-a049-eede468e7fa2" providerId="ADAL" clId="{C37D1E50-FE26-4281-805D-23C728750932}" dt="2023-02-22T10:41:09.774" v="1963" actId="1076"/>
        <pc:sldMkLst>
          <pc:docMk/>
          <pc:sldMk cId="2612832386" sldId="310"/>
        </pc:sldMkLst>
        <pc:spChg chg="add mod">
          <ac:chgData name="Antonia Kuster" userId="903f7915-1049-4481-a049-eede468e7fa2" providerId="ADAL" clId="{C37D1E50-FE26-4281-805D-23C728750932}" dt="2023-02-22T10:40:29.058" v="1954" actId="404"/>
          <ac:spMkLst>
            <pc:docMk/>
            <pc:sldMk cId="2612832386" sldId="310"/>
            <ac:spMk id="17" creationId="{1F53087C-FF5E-A48F-1C5F-EDC6EC38680A}"/>
          </ac:spMkLst>
        </pc:spChg>
        <pc:spChg chg="add mod">
          <ac:chgData name="Antonia Kuster" userId="903f7915-1049-4481-a049-eede468e7fa2" providerId="ADAL" clId="{C37D1E50-FE26-4281-805D-23C728750932}" dt="2023-02-22T10:40:41.495" v="1959" actId="20577"/>
          <ac:spMkLst>
            <pc:docMk/>
            <pc:sldMk cId="2612832386" sldId="310"/>
            <ac:spMk id="21" creationId="{D79B0815-C561-F980-01C0-92678DFC4958}"/>
          </ac:spMkLst>
        </pc:spChg>
        <pc:spChg chg="add mod">
          <ac:chgData name="Antonia Kuster" userId="903f7915-1049-4481-a049-eede468e7fa2" providerId="ADAL" clId="{C37D1E50-FE26-4281-805D-23C728750932}" dt="2023-02-22T10:41:03.819" v="1961" actId="1076"/>
          <ac:spMkLst>
            <pc:docMk/>
            <pc:sldMk cId="2612832386" sldId="310"/>
            <ac:spMk id="22" creationId="{5616FDE9-794F-2DD0-F791-F38D2D0938AF}"/>
          </ac:spMkLst>
        </pc:spChg>
        <pc:spChg chg="add mod">
          <ac:chgData name="Antonia Kuster" userId="903f7915-1049-4481-a049-eede468e7fa2" providerId="ADAL" clId="{C37D1E50-FE26-4281-805D-23C728750932}" dt="2023-02-22T10:41:03.819" v="1961" actId="1076"/>
          <ac:spMkLst>
            <pc:docMk/>
            <pc:sldMk cId="2612832386" sldId="310"/>
            <ac:spMk id="23" creationId="{C0C350EB-6557-53C6-06BD-5037F6054D1B}"/>
          </ac:spMkLst>
        </pc:spChg>
        <pc:spChg chg="add mod">
          <ac:chgData name="Antonia Kuster" userId="903f7915-1049-4481-a049-eede468e7fa2" providerId="ADAL" clId="{C37D1E50-FE26-4281-805D-23C728750932}" dt="2023-02-22T10:41:09.774" v="1963" actId="1076"/>
          <ac:spMkLst>
            <pc:docMk/>
            <pc:sldMk cId="2612832386" sldId="310"/>
            <ac:spMk id="24" creationId="{AA7F5603-D445-5A97-5FDE-6F88737D6A2B}"/>
          </ac:spMkLst>
        </pc:spChg>
        <pc:spChg chg="add mod">
          <ac:chgData name="Antonia Kuster" userId="903f7915-1049-4481-a049-eede468e7fa2" providerId="ADAL" clId="{C37D1E50-FE26-4281-805D-23C728750932}" dt="2023-02-22T10:41:09.774" v="1963" actId="1076"/>
          <ac:spMkLst>
            <pc:docMk/>
            <pc:sldMk cId="2612832386" sldId="310"/>
            <ac:spMk id="25" creationId="{CAE44EDB-050B-C4B9-A715-665CD0763B2A}"/>
          </ac:spMkLst>
        </pc:spChg>
        <pc:picChg chg="add mod">
          <ac:chgData name="Antonia Kuster" userId="903f7915-1049-4481-a049-eede468e7fa2" providerId="ADAL" clId="{C37D1E50-FE26-4281-805D-23C728750932}" dt="2023-02-22T10:39:07.148" v="1944" actId="1076"/>
          <ac:picMkLst>
            <pc:docMk/>
            <pc:sldMk cId="2612832386" sldId="310"/>
            <ac:picMk id="9" creationId="{2107A952-049F-9841-AD10-CD1AC7E7DE36}"/>
          </ac:picMkLst>
        </pc:picChg>
        <pc:picChg chg="add mod">
          <ac:chgData name="Antonia Kuster" userId="903f7915-1049-4481-a049-eede468e7fa2" providerId="ADAL" clId="{C37D1E50-FE26-4281-805D-23C728750932}" dt="2023-02-22T10:39:50.322" v="1949" actId="14826"/>
          <ac:picMkLst>
            <pc:docMk/>
            <pc:sldMk cId="2612832386" sldId="310"/>
            <ac:picMk id="14" creationId="{DDDE1B22-56F4-BA92-5FA9-0C74883C098A}"/>
          </ac:picMkLst>
        </pc:picChg>
        <pc:picChg chg="add mod">
          <ac:chgData name="Antonia Kuster" userId="903f7915-1049-4481-a049-eede468e7fa2" providerId="ADAL" clId="{C37D1E50-FE26-4281-805D-23C728750932}" dt="2023-02-22T10:39:59.106" v="1950" actId="14826"/>
          <ac:picMkLst>
            <pc:docMk/>
            <pc:sldMk cId="2612832386" sldId="310"/>
            <ac:picMk id="16" creationId="{5FBAC1D5-DA7C-5786-A67A-A3FCCF3C89D3}"/>
          </ac:picMkLst>
        </pc:picChg>
      </pc:sldChg>
      <pc:sldChg chg="addSp delSp modSp mod">
        <pc:chgData name="Antonia Kuster" userId="903f7915-1049-4481-a049-eede468e7fa2" providerId="ADAL" clId="{C37D1E50-FE26-4281-805D-23C728750932}" dt="2023-02-16T09:36:23.996" v="118" actId="14100"/>
        <pc:sldMkLst>
          <pc:docMk/>
          <pc:sldMk cId="3778701747" sldId="314"/>
        </pc:sldMkLst>
        <pc:spChg chg="del">
          <ac:chgData name="Antonia Kuster" userId="903f7915-1049-4481-a049-eede468e7fa2" providerId="ADAL" clId="{C37D1E50-FE26-4281-805D-23C728750932}" dt="2023-02-16T09:29:58.812" v="51" actId="478"/>
          <ac:spMkLst>
            <pc:docMk/>
            <pc:sldMk cId="3778701747" sldId="314"/>
            <ac:spMk id="12" creationId="{F80E3E5F-020B-1C68-9501-5266E0C5C364}"/>
          </ac:spMkLst>
        </pc:spChg>
        <pc:spChg chg="del">
          <ac:chgData name="Antonia Kuster" userId="903f7915-1049-4481-a049-eede468e7fa2" providerId="ADAL" clId="{C37D1E50-FE26-4281-805D-23C728750932}" dt="2023-02-16T09:29:57.516" v="50" actId="478"/>
          <ac:spMkLst>
            <pc:docMk/>
            <pc:sldMk cId="3778701747" sldId="314"/>
            <ac:spMk id="15" creationId="{14CBA76F-EB3B-1063-67B2-B1A0A4788279}"/>
          </ac:spMkLst>
        </pc:spChg>
        <pc:spChg chg="del">
          <ac:chgData name="Antonia Kuster" userId="903f7915-1049-4481-a049-eede468e7fa2" providerId="ADAL" clId="{C37D1E50-FE26-4281-805D-23C728750932}" dt="2023-02-16T09:30:00.237" v="52" actId="478"/>
          <ac:spMkLst>
            <pc:docMk/>
            <pc:sldMk cId="3778701747" sldId="314"/>
            <ac:spMk id="16" creationId="{749CF95D-A63D-B1AF-AB0E-E070BC25D8B8}"/>
          </ac:spMkLst>
        </pc:spChg>
        <pc:spChg chg="del">
          <ac:chgData name="Antonia Kuster" userId="903f7915-1049-4481-a049-eede468e7fa2" providerId="ADAL" clId="{C37D1E50-FE26-4281-805D-23C728750932}" dt="2023-02-16T09:30:01.484" v="53" actId="478"/>
          <ac:spMkLst>
            <pc:docMk/>
            <pc:sldMk cId="3778701747" sldId="314"/>
            <ac:spMk id="17" creationId="{6CE358C0-F1C6-592F-9A58-AB01A6F01164}"/>
          </ac:spMkLst>
        </pc:spChg>
        <pc:spChg chg="del">
          <ac:chgData name="Antonia Kuster" userId="903f7915-1049-4481-a049-eede468e7fa2" providerId="ADAL" clId="{C37D1E50-FE26-4281-805D-23C728750932}" dt="2023-02-16T09:30:03.792" v="54" actId="478"/>
          <ac:spMkLst>
            <pc:docMk/>
            <pc:sldMk cId="3778701747" sldId="314"/>
            <ac:spMk id="18" creationId="{DBC5F1F3-9243-471E-6FDB-92F349DDBB3B}"/>
          </ac:spMkLst>
        </pc:spChg>
        <pc:spChg chg="del">
          <ac:chgData name="Antonia Kuster" userId="903f7915-1049-4481-a049-eede468e7fa2" providerId="ADAL" clId="{C37D1E50-FE26-4281-805D-23C728750932}" dt="2023-02-16T09:32:14.744" v="84" actId="478"/>
          <ac:spMkLst>
            <pc:docMk/>
            <pc:sldMk cId="3778701747" sldId="314"/>
            <ac:spMk id="19" creationId="{3A5F5CE3-79C9-7D8E-FEB1-9DC7C5AE1F22}"/>
          </ac:spMkLst>
        </pc:spChg>
        <pc:spChg chg="del">
          <ac:chgData name="Antonia Kuster" userId="903f7915-1049-4481-a049-eede468e7fa2" providerId="ADAL" clId="{C37D1E50-FE26-4281-805D-23C728750932}" dt="2023-02-16T09:32:12.922" v="83" actId="478"/>
          <ac:spMkLst>
            <pc:docMk/>
            <pc:sldMk cId="3778701747" sldId="314"/>
            <ac:spMk id="20" creationId="{C2226B7F-9168-3F7A-C20F-4F64584039EB}"/>
          </ac:spMkLst>
        </pc:spChg>
        <pc:spChg chg="del">
          <ac:chgData name="Antonia Kuster" userId="903f7915-1049-4481-a049-eede468e7fa2" providerId="ADAL" clId="{C37D1E50-FE26-4281-805D-23C728750932}" dt="2023-02-16T09:31:57.883" v="79" actId="478"/>
          <ac:spMkLst>
            <pc:docMk/>
            <pc:sldMk cId="3778701747" sldId="314"/>
            <ac:spMk id="21" creationId="{A761F357-B205-2374-2315-027719A4AE3E}"/>
          </ac:spMkLst>
        </pc:spChg>
        <pc:cxnChg chg="add mod ord">
          <ac:chgData name="Antonia Kuster" userId="903f7915-1049-4481-a049-eede468e7fa2" providerId="ADAL" clId="{C37D1E50-FE26-4281-805D-23C728750932}" dt="2023-02-16T09:36:23.996" v="118" actId="14100"/>
          <ac:cxnSpMkLst>
            <pc:docMk/>
            <pc:sldMk cId="3778701747" sldId="314"/>
            <ac:cxnSpMk id="13" creationId="{DBFE20C9-E7A8-7F2A-AA75-B8AA913A39B4}"/>
          </ac:cxnSpMkLst>
        </pc:cxnChg>
        <pc:cxnChg chg="add mod ord">
          <ac:chgData name="Antonia Kuster" userId="903f7915-1049-4481-a049-eede468e7fa2" providerId="ADAL" clId="{C37D1E50-FE26-4281-805D-23C728750932}" dt="2023-02-16T09:36:17.363" v="116" actId="14100"/>
          <ac:cxnSpMkLst>
            <pc:docMk/>
            <pc:sldMk cId="3778701747" sldId="314"/>
            <ac:cxnSpMk id="31" creationId="{4D25CC05-E588-2DB6-80B6-519B621BA386}"/>
          </ac:cxnSpMkLst>
        </pc:cxnChg>
        <pc:cxnChg chg="add mod ord">
          <ac:chgData name="Antonia Kuster" userId="903f7915-1049-4481-a049-eede468e7fa2" providerId="ADAL" clId="{C37D1E50-FE26-4281-805D-23C728750932}" dt="2023-02-16T09:35:33.922" v="113" actId="14100"/>
          <ac:cxnSpMkLst>
            <pc:docMk/>
            <pc:sldMk cId="3778701747" sldId="314"/>
            <ac:cxnSpMk id="33" creationId="{621570E4-1476-7EC4-1BB1-CABEAD13A9DB}"/>
          </ac:cxnSpMkLst>
        </pc:cxnChg>
        <pc:cxnChg chg="add mod ord">
          <ac:chgData name="Antonia Kuster" userId="903f7915-1049-4481-a049-eede468e7fa2" providerId="ADAL" clId="{C37D1E50-FE26-4281-805D-23C728750932}" dt="2023-02-16T09:35:38.516" v="114" actId="14100"/>
          <ac:cxnSpMkLst>
            <pc:docMk/>
            <pc:sldMk cId="3778701747" sldId="314"/>
            <ac:cxnSpMk id="45" creationId="{831043B4-1E1E-2380-F816-76C6DD7BEA5A}"/>
          </ac:cxnSpMkLst>
        </pc:cxnChg>
        <pc:cxnChg chg="add mod ord">
          <ac:chgData name="Antonia Kuster" userId="903f7915-1049-4481-a049-eede468e7fa2" providerId="ADAL" clId="{C37D1E50-FE26-4281-805D-23C728750932}" dt="2023-02-16T09:35:44.443" v="115" actId="14100"/>
          <ac:cxnSpMkLst>
            <pc:docMk/>
            <pc:sldMk cId="3778701747" sldId="314"/>
            <ac:cxnSpMk id="47" creationId="{C7E06254-6D97-B199-92D1-13C7BCF8F0C3}"/>
          </ac:cxnSpMkLst>
        </pc:cxnChg>
        <pc:cxnChg chg="add mod">
          <ac:chgData name="Antonia Kuster" userId="903f7915-1049-4481-a049-eede468e7fa2" providerId="ADAL" clId="{C37D1E50-FE26-4281-805D-23C728750932}" dt="2023-02-16T09:33:51.106" v="106" actId="1076"/>
          <ac:cxnSpMkLst>
            <pc:docMk/>
            <pc:sldMk cId="3778701747" sldId="314"/>
            <ac:cxnSpMk id="48" creationId="{8192BB44-FAD3-602D-07C3-32A464EE9E2F}"/>
          </ac:cxnSpMkLst>
        </pc:cxnChg>
        <pc:cxnChg chg="add del mod">
          <ac:chgData name="Antonia Kuster" userId="903f7915-1049-4481-a049-eede468e7fa2" providerId="ADAL" clId="{C37D1E50-FE26-4281-805D-23C728750932}" dt="2023-02-16T09:32:35.886" v="90" actId="478"/>
          <ac:cxnSpMkLst>
            <pc:docMk/>
            <pc:sldMk cId="3778701747" sldId="314"/>
            <ac:cxnSpMk id="50" creationId="{421CE1C5-E2B1-EAC3-5C2E-A76F0116C8DE}"/>
          </ac:cxnSpMkLst>
        </pc:cxnChg>
        <pc:cxnChg chg="add mod">
          <ac:chgData name="Antonia Kuster" userId="903f7915-1049-4481-a049-eede468e7fa2" providerId="ADAL" clId="{C37D1E50-FE26-4281-805D-23C728750932}" dt="2023-02-16T09:33:58.178" v="107" actId="14100"/>
          <ac:cxnSpMkLst>
            <pc:docMk/>
            <pc:sldMk cId="3778701747" sldId="314"/>
            <ac:cxnSpMk id="54" creationId="{4561FD8D-3C48-5F4F-3ED6-E91390F759EC}"/>
          </ac:cxnSpMkLst>
        </pc:cxnChg>
        <pc:cxnChg chg="add mod ord">
          <ac:chgData name="Antonia Kuster" userId="903f7915-1049-4481-a049-eede468e7fa2" providerId="ADAL" clId="{C37D1E50-FE26-4281-805D-23C728750932}" dt="2023-02-16T09:33:44.990" v="105" actId="14100"/>
          <ac:cxnSpMkLst>
            <pc:docMk/>
            <pc:sldMk cId="3778701747" sldId="314"/>
            <ac:cxnSpMk id="56" creationId="{BAD1B5A9-B4E6-8CAD-3DD3-4E3C1C02BF8C}"/>
          </ac:cxnSpMkLst>
        </pc:cxnChg>
      </pc:sldChg>
      <pc:sldChg chg="addSp delSp modSp mod">
        <pc:chgData name="Antonia Kuster" userId="903f7915-1049-4481-a049-eede468e7fa2" providerId="ADAL" clId="{C37D1E50-FE26-4281-805D-23C728750932}" dt="2023-02-16T09:50:04.273" v="260" actId="14100"/>
        <pc:sldMkLst>
          <pc:docMk/>
          <pc:sldMk cId="3036306576" sldId="316"/>
        </pc:sldMkLst>
        <pc:spChg chg="mod">
          <ac:chgData name="Antonia Kuster" userId="903f7915-1049-4481-a049-eede468e7fa2" providerId="ADAL" clId="{C37D1E50-FE26-4281-805D-23C728750932}" dt="2023-02-16T09:42:23.437" v="161" actId="1076"/>
          <ac:spMkLst>
            <pc:docMk/>
            <pc:sldMk cId="3036306576" sldId="316"/>
            <ac:spMk id="31" creationId="{115C914E-BC7A-8713-7E6E-766C030DCC46}"/>
          </ac:spMkLst>
        </pc:spChg>
        <pc:spChg chg="mod">
          <ac:chgData name="Antonia Kuster" userId="903f7915-1049-4481-a049-eede468e7fa2" providerId="ADAL" clId="{C37D1E50-FE26-4281-805D-23C728750932}" dt="2023-02-16T09:49:55.990" v="256" actId="1076"/>
          <ac:spMkLst>
            <pc:docMk/>
            <pc:sldMk cId="3036306576" sldId="316"/>
            <ac:spMk id="37" creationId="{4082D87C-2122-DED4-07F7-626D6C6F9BA5}"/>
          </ac:spMkLst>
        </pc:spChg>
        <pc:spChg chg="del">
          <ac:chgData name="Antonia Kuster" userId="903f7915-1049-4481-a049-eede468e7fa2" providerId="ADAL" clId="{C37D1E50-FE26-4281-805D-23C728750932}" dt="2023-02-16T09:43:59.975" v="186" actId="478"/>
          <ac:spMkLst>
            <pc:docMk/>
            <pc:sldMk cId="3036306576" sldId="316"/>
            <ac:spMk id="41" creationId="{0A5F4D51-8543-9D20-B36F-100646C008AD}"/>
          </ac:spMkLst>
        </pc:spChg>
        <pc:spChg chg="del">
          <ac:chgData name="Antonia Kuster" userId="903f7915-1049-4481-a049-eede468e7fa2" providerId="ADAL" clId="{C37D1E50-FE26-4281-805D-23C728750932}" dt="2023-02-16T09:44:26.719" v="193" actId="478"/>
          <ac:spMkLst>
            <pc:docMk/>
            <pc:sldMk cId="3036306576" sldId="316"/>
            <ac:spMk id="45" creationId="{98FAE591-F4DA-8FAF-8EB7-5A82884F304A}"/>
          </ac:spMkLst>
        </pc:spChg>
        <pc:spChg chg="del">
          <ac:chgData name="Antonia Kuster" userId="903f7915-1049-4481-a049-eede468e7fa2" providerId="ADAL" clId="{C37D1E50-FE26-4281-805D-23C728750932}" dt="2023-02-16T09:47:39.229" v="218" actId="478"/>
          <ac:spMkLst>
            <pc:docMk/>
            <pc:sldMk cId="3036306576" sldId="316"/>
            <ac:spMk id="46" creationId="{20AB4BCA-4693-0214-1F12-00BC2E06EAF9}"/>
          </ac:spMkLst>
        </pc:spChg>
        <pc:spChg chg="del">
          <ac:chgData name="Antonia Kuster" userId="903f7915-1049-4481-a049-eede468e7fa2" providerId="ADAL" clId="{C37D1E50-FE26-4281-805D-23C728750932}" dt="2023-02-16T09:42:12.593" v="157" actId="478"/>
          <ac:spMkLst>
            <pc:docMk/>
            <pc:sldMk cId="3036306576" sldId="316"/>
            <ac:spMk id="47" creationId="{0E327B76-E970-87B7-90CD-F44E6E9AA518}"/>
          </ac:spMkLst>
        </pc:spChg>
        <pc:spChg chg="del">
          <ac:chgData name="Antonia Kuster" userId="903f7915-1049-4481-a049-eede468e7fa2" providerId="ADAL" clId="{C37D1E50-FE26-4281-805D-23C728750932}" dt="2023-02-16T09:40:30.875" v="139" actId="478"/>
          <ac:spMkLst>
            <pc:docMk/>
            <pc:sldMk cId="3036306576" sldId="316"/>
            <ac:spMk id="48" creationId="{56C3F90D-D131-1900-D242-F1BAAA9EACFF}"/>
          </ac:spMkLst>
        </pc:spChg>
        <pc:spChg chg="del">
          <ac:chgData name="Antonia Kuster" userId="903f7915-1049-4481-a049-eede468e7fa2" providerId="ADAL" clId="{C37D1E50-FE26-4281-805D-23C728750932}" dt="2023-02-16T09:39:30.337" v="124" actId="478"/>
          <ac:spMkLst>
            <pc:docMk/>
            <pc:sldMk cId="3036306576" sldId="316"/>
            <ac:spMk id="49" creationId="{ACE429E1-FC81-E3A2-7C0F-A16B62EEFB53}"/>
          </ac:spMkLst>
        </pc:spChg>
        <pc:spChg chg="del">
          <ac:chgData name="Antonia Kuster" userId="903f7915-1049-4481-a049-eede468e7fa2" providerId="ADAL" clId="{C37D1E50-FE26-4281-805D-23C728750932}" dt="2023-02-16T09:43:08.807" v="173" actId="478"/>
          <ac:spMkLst>
            <pc:docMk/>
            <pc:sldMk cId="3036306576" sldId="316"/>
            <ac:spMk id="52" creationId="{122423E5-7360-F614-271B-E7BA0A55D443}"/>
          </ac:spMkLst>
        </pc:spChg>
        <pc:spChg chg="del">
          <ac:chgData name="Antonia Kuster" userId="903f7915-1049-4481-a049-eede468e7fa2" providerId="ADAL" clId="{C37D1E50-FE26-4281-805D-23C728750932}" dt="2023-02-16T09:42:58.737" v="170" actId="478"/>
          <ac:spMkLst>
            <pc:docMk/>
            <pc:sldMk cId="3036306576" sldId="316"/>
            <ac:spMk id="53" creationId="{8FF0C016-8951-0682-0718-85E5446C12B7}"/>
          </ac:spMkLst>
        </pc:spChg>
        <pc:spChg chg="del">
          <ac:chgData name="Antonia Kuster" userId="903f7915-1049-4481-a049-eede468e7fa2" providerId="ADAL" clId="{C37D1E50-FE26-4281-805D-23C728750932}" dt="2023-02-16T09:41:22.014" v="150" actId="478"/>
          <ac:spMkLst>
            <pc:docMk/>
            <pc:sldMk cId="3036306576" sldId="316"/>
            <ac:spMk id="58" creationId="{AA1A426B-4843-9BBD-C972-83E5E8B8D11C}"/>
          </ac:spMkLst>
        </pc:spChg>
        <pc:spChg chg="del">
          <ac:chgData name="Antonia Kuster" userId="903f7915-1049-4481-a049-eede468e7fa2" providerId="ADAL" clId="{C37D1E50-FE26-4281-805D-23C728750932}" dt="2023-02-16T09:41:08.368" v="146" actId="478"/>
          <ac:spMkLst>
            <pc:docMk/>
            <pc:sldMk cId="3036306576" sldId="316"/>
            <ac:spMk id="59" creationId="{D34D9F5B-D521-85E7-1508-289E8041D047}"/>
          </ac:spMkLst>
        </pc:spChg>
        <pc:spChg chg="mod">
          <ac:chgData name="Antonia Kuster" userId="903f7915-1049-4481-a049-eede468e7fa2" providerId="ADAL" clId="{C37D1E50-FE26-4281-805D-23C728750932}" dt="2023-02-16T09:39:38.174" v="125" actId="1076"/>
          <ac:spMkLst>
            <pc:docMk/>
            <pc:sldMk cId="3036306576" sldId="316"/>
            <ac:spMk id="62" creationId="{953F06FD-E3C8-7F81-5A14-7C6595AF2CDA}"/>
          </ac:spMkLst>
        </pc:spChg>
        <pc:spChg chg="del">
          <ac:chgData name="Antonia Kuster" userId="903f7915-1049-4481-a049-eede468e7fa2" providerId="ADAL" clId="{C37D1E50-FE26-4281-805D-23C728750932}" dt="2023-02-16T09:38:53.106" v="119" actId="478"/>
          <ac:spMkLst>
            <pc:docMk/>
            <pc:sldMk cId="3036306576" sldId="316"/>
            <ac:spMk id="63" creationId="{B32B37B7-F05A-C593-864B-974B28BEB214}"/>
          </ac:spMkLst>
        </pc:spChg>
        <pc:spChg chg="del">
          <ac:chgData name="Antonia Kuster" userId="903f7915-1049-4481-a049-eede468e7fa2" providerId="ADAL" clId="{C37D1E50-FE26-4281-805D-23C728750932}" dt="2023-02-16T09:48:29.991" v="228" actId="478"/>
          <ac:spMkLst>
            <pc:docMk/>
            <pc:sldMk cId="3036306576" sldId="316"/>
            <ac:spMk id="65" creationId="{C16381A5-52E6-860D-A880-355557208A76}"/>
          </ac:spMkLst>
        </pc:spChg>
        <pc:spChg chg="del">
          <ac:chgData name="Antonia Kuster" userId="903f7915-1049-4481-a049-eede468e7fa2" providerId="ADAL" clId="{C37D1E50-FE26-4281-805D-23C728750932}" dt="2023-02-16T09:48:28.326" v="227" actId="478"/>
          <ac:spMkLst>
            <pc:docMk/>
            <pc:sldMk cId="3036306576" sldId="316"/>
            <ac:spMk id="66" creationId="{E62CE814-48E4-86ED-2D5D-58FBA25A569D}"/>
          </ac:spMkLst>
        </pc:spChg>
        <pc:spChg chg="del">
          <ac:chgData name="Antonia Kuster" userId="903f7915-1049-4481-a049-eede468e7fa2" providerId="ADAL" clId="{C37D1E50-FE26-4281-805D-23C728750932}" dt="2023-02-16T09:48:30.830" v="229" actId="478"/>
          <ac:spMkLst>
            <pc:docMk/>
            <pc:sldMk cId="3036306576" sldId="316"/>
            <ac:spMk id="67" creationId="{BD0C4CDF-213B-8C9A-05BF-B4ADB73A3255}"/>
          </ac:spMkLst>
        </pc:spChg>
        <pc:spChg chg="mod">
          <ac:chgData name="Antonia Kuster" userId="903f7915-1049-4481-a049-eede468e7fa2" providerId="ADAL" clId="{C37D1E50-FE26-4281-805D-23C728750932}" dt="2023-02-16T09:40:46.784" v="143" actId="1076"/>
          <ac:spMkLst>
            <pc:docMk/>
            <pc:sldMk cId="3036306576" sldId="316"/>
            <ac:spMk id="69" creationId="{E8436AAB-5B6C-36EF-9334-83FF2BBA283C}"/>
          </ac:spMkLst>
        </pc:spChg>
        <pc:spChg chg="mod">
          <ac:chgData name="Antonia Kuster" userId="903f7915-1049-4481-a049-eede468e7fa2" providerId="ADAL" clId="{C37D1E50-FE26-4281-805D-23C728750932}" dt="2023-02-16T09:47:51.154" v="222" actId="1076"/>
          <ac:spMkLst>
            <pc:docMk/>
            <pc:sldMk cId="3036306576" sldId="316"/>
            <ac:spMk id="70" creationId="{EEBE4314-EA42-CEF6-587C-3B1380CF8B6B}"/>
          </ac:spMkLst>
        </pc:spChg>
        <pc:spChg chg="mod">
          <ac:chgData name="Antonia Kuster" userId="903f7915-1049-4481-a049-eede468e7fa2" providerId="ADAL" clId="{C37D1E50-FE26-4281-805D-23C728750932}" dt="2023-02-16T09:45:49.613" v="209" actId="1076"/>
          <ac:spMkLst>
            <pc:docMk/>
            <pc:sldMk cId="3036306576" sldId="316"/>
            <ac:spMk id="72" creationId="{2777EFB9-A199-77BB-C2C6-1FAEE1CC2980}"/>
          </ac:spMkLst>
        </pc:spChg>
        <pc:spChg chg="mod ord">
          <ac:chgData name="Antonia Kuster" userId="903f7915-1049-4481-a049-eede468e7fa2" providerId="ADAL" clId="{C37D1E50-FE26-4281-805D-23C728750932}" dt="2023-02-16T09:44:20.224" v="192" actId="1076"/>
          <ac:spMkLst>
            <pc:docMk/>
            <pc:sldMk cId="3036306576" sldId="316"/>
            <ac:spMk id="74" creationId="{9BBFA47D-AFB9-1FBA-9F33-1569966EB62F}"/>
          </ac:spMkLst>
        </pc:spChg>
        <pc:grpChg chg="del">
          <ac:chgData name="Antonia Kuster" userId="903f7915-1049-4481-a049-eede468e7fa2" providerId="ADAL" clId="{C37D1E50-FE26-4281-805D-23C728750932}" dt="2023-02-16T09:43:17.340" v="176" actId="478"/>
          <ac:grpSpMkLst>
            <pc:docMk/>
            <pc:sldMk cId="3036306576" sldId="316"/>
            <ac:grpSpMk id="56" creationId="{7A3F5BA5-1A1C-9CFF-4760-89DA6AB8FDA8}"/>
          </ac:grpSpMkLst>
        </pc:grpChg>
        <pc:cxnChg chg="add mod ord">
          <ac:chgData name="Antonia Kuster" userId="903f7915-1049-4481-a049-eede468e7fa2" providerId="ADAL" clId="{C37D1E50-FE26-4281-805D-23C728750932}" dt="2023-02-16T09:45:13.061" v="201" actId="14100"/>
          <ac:cxnSpMkLst>
            <pc:docMk/>
            <pc:sldMk cId="3036306576" sldId="316"/>
            <ac:cxnSpMk id="4" creationId="{82D509FF-35A0-0FA5-5AFF-56EAE53EDD30}"/>
          </ac:cxnSpMkLst>
        </pc:cxnChg>
        <pc:cxnChg chg="add mod ord">
          <ac:chgData name="Antonia Kuster" userId="903f7915-1049-4481-a049-eede468e7fa2" providerId="ADAL" clId="{C37D1E50-FE26-4281-805D-23C728750932}" dt="2023-02-16T09:40:19.114" v="135" actId="1076"/>
          <ac:cxnSpMkLst>
            <pc:docMk/>
            <pc:sldMk cId="3036306576" sldId="316"/>
            <ac:cxnSpMk id="7" creationId="{200FBCE1-D1D1-2C88-9E88-860CECE89EE2}"/>
          </ac:cxnSpMkLst>
        </pc:cxnChg>
        <pc:cxnChg chg="add mod ord">
          <ac:chgData name="Antonia Kuster" userId="903f7915-1049-4481-a049-eede468e7fa2" providerId="ADAL" clId="{C37D1E50-FE26-4281-805D-23C728750932}" dt="2023-02-16T09:40:43.536" v="142" actId="167"/>
          <ac:cxnSpMkLst>
            <pc:docMk/>
            <pc:sldMk cId="3036306576" sldId="316"/>
            <ac:cxnSpMk id="13" creationId="{F5D5F74F-A527-0CCF-8313-704343038EE6}"/>
          </ac:cxnSpMkLst>
        </pc:cxnChg>
        <pc:cxnChg chg="add mod">
          <ac:chgData name="Antonia Kuster" userId="903f7915-1049-4481-a049-eede468e7fa2" providerId="ADAL" clId="{C37D1E50-FE26-4281-805D-23C728750932}" dt="2023-02-16T09:41:20.172" v="149" actId="14100"/>
          <ac:cxnSpMkLst>
            <pc:docMk/>
            <pc:sldMk cId="3036306576" sldId="316"/>
            <ac:cxnSpMk id="20" creationId="{05818F17-01EA-5352-C510-0F9752FC1BE9}"/>
          </ac:cxnSpMkLst>
        </pc:cxnChg>
        <pc:cxnChg chg="add mod ord">
          <ac:chgData name="Antonia Kuster" userId="903f7915-1049-4481-a049-eede468e7fa2" providerId="ADAL" clId="{C37D1E50-FE26-4281-805D-23C728750932}" dt="2023-02-16T09:42:08.628" v="156" actId="167"/>
          <ac:cxnSpMkLst>
            <pc:docMk/>
            <pc:sldMk cId="3036306576" sldId="316"/>
            <ac:cxnSpMk id="23" creationId="{917CBF0B-A8AA-4167-8825-94E001194B4D}"/>
          </ac:cxnSpMkLst>
        </pc:cxnChg>
        <pc:cxnChg chg="add mod ord">
          <ac:chgData name="Antonia Kuster" userId="903f7915-1049-4481-a049-eede468e7fa2" providerId="ADAL" clId="{C37D1E50-FE26-4281-805D-23C728750932}" dt="2023-02-16T09:42:44.571" v="167" actId="167"/>
          <ac:cxnSpMkLst>
            <pc:docMk/>
            <pc:sldMk cId="3036306576" sldId="316"/>
            <ac:cxnSpMk id="25" creationId="{D9C71936-016A-5EEE-5E8E-A6615073B86D}"/>
          </ac:cxnSpMkLst>
        </pc:cxnChg>
        <pc:cxnChg chg="add mod ord">
          <ac:chgData name="Antonia Kuster" userId="903f7915-1049-4481-a049-eede468e7fa2" providerId="ADAL" clId="{C37D1E50-FE26-4281-805D-23C728750932}" dt="2023-02-16T09:43:48.042" v="183" actId="14100"/>
          <ac:cxnSpMkLst>
            <pc:docMk/>
            <pc:sldMk cId="3036306576" sldId="316"/>
            <ac:cxnSpMk id="44" creationId="{AFFD0434-47B9-BBD6-243A-67DA80C3EC4D}"/>
          </ac:cxnSpMkLst>
        </pc:cxnChg>
        <pc:cxnChg chg="add mod">
          <ac:chgData name="Antonia Kuster" userId="903f7915-1049-4481-a049-eede468e7fa2" providerId="ADAL" clId="{C37D1E50-FE26-4281-805D-23C728750932}" dt="2023-02-16T09:43:54.843" v="185" actId="14100"/>
          <ac:cxnSpMkLst>
            <pc:docMk/>
            <pc:sldMk cId="3036306576" sldId="316"/>
            <ac:cxnSpMk id="75" creationId="{B3B80038-F0D0-9273-ED3E-F3D9941F7A6C}"/>
          </ac:cxnSpMkLst>
        </pc:cxnChg>
        <pc:cxnChg chg="add mod">
          <ac:chgData name="Antonia Kuster" userId="903f7915-1049-4481-a049-eede468e7fa2" providerId="ADAL" clId="{C37D1E50-FE26-4281-805D-23C728750932}" dt="2023-02-16T09:44:14.800" v="190" actId="14100"/>
          <ac:cxnSpMkLst>
            <pc:docMk/>
            <pc:sldMk cId="3036306576" sldId="316"/>
            <ac:cxnSpMk id="81" creationId="{62D76992-DBCF-D21B-3501-92D340759AC4}"/>
          </ac:cxnSpMkLst>
        </pc:cxnChg>
        <pc:cxnChg chg="add mod ord">
          <ac:chgData name="Antonia Kuster" userId="903f7915-1049-4481-a049-eede468e7fa2" providerId="ADAL" clId="{C37D1E50-FE26-4281-805D-23C728750932}" dt="2023-02-16T09:45:02.989" v="199" actId="14100"/>
          <ac:cxnSpMkLst>
            <pc:docMk/>
            <pc:sldMk cId="3036306576" sldId="316"/>
            <ac:cxnSpMk id="83" creationId="{591DB96B-1801-9680-B465-A667D36C98E3}"/>
          </ac:cxnSpMkLst>
        </pc:cxnChg>
        <pc:cxnChg chg="add del mod">
          <ac:chgData name="Antonia Kuster" userId="903f7915-1049-4481-a049-eede468e7fa2" providerId="ADAL" clId="{C37D1E50-FE26-4281-805D-23C728750932}" dt="2023-02-16T09:45:26.886" v="204" actId="478"/>
          <ac:cxnSpMkLst>
            <pc:docMk/>
            <pc:sldMk cId="3036306576" sldId="316"/>
            <ac:cxnSpMk id="88" creationId="{FA7A99A7-7E86-99F9-BF3E-80032F874C8C}"/>
          </ac:cxnSpMkLst>
        </pc:cxnChg>
        <pc:cxnChg chg="add mod ord">
          <ac:chgData name="Antonia Kuster" userId="903f7915-1049-4481-a049-eede468e7fa2" providerId="ADAL" clId="{C37D1E50-FE26-4281-805D-23C728750932}" dt="2023-02-16T09:47:34.875" v="217" actId="14100"/>
          <ac:cxnSpMkLst>
            <pc:docMk/>
            <pc:sldMk cId="3036306576" sldId="316"/>
            <ac:cxnSpMk id="89" creationId="{1B8F7671-7CC2-4B8F-FA29-8B7B08F3D7E6}"/>
          </ac:cxnSpMkLst>
        </pc:cxnChg>
        <pc:cxnChg chg="add mod">
          <ac:chgData name="Antonia Kuster" userId="903f7915-1049-4481-a049-eede468e7fa2" providerId="ADAL" clId="{C37D1E50-FE26-4281-805D-23C728750932}" dt="2023-02-16T09:47:31.504" v="216" actId="1076"/>
          <ac:cxnSpMkLst>
            <pc:docMk/>
            <pc:sldMk cId="3036306576" sldId="316"/>
            <ac:cxnSpMk id="90" creationId="{06F42ED2-B847-ABA2-6A8D-A25F08E6621F}"/>
          </ac:cxnSpMkLst>
        </pc:cxnChg>
        <pc:cxnChg chg="add mod ord">
          <ac:chgData name="Antonia Kuster" userId="903f7915-1049-4481-a049-eede468e7fa2" providerId="ADAL" clId="{C37D1E50-FE26-4281-805D-23C728750932}" dt="2023-02-16T09:48:13.099" v="226" actId="14100"/>
          <ac:cxnSpMkLst>
            <pc:docMk/>
            <pc:sldMk cId="3036306576" sldId="316"/>
            <ac:cxnSpMk id="94" creationId="{56CD1E5E-E14B-8BFC-8CA8-908444C1134A}"/>
          </ac:cxnSpMkLst>
        </pc:cxnChg>
        <pc:cxnChg chg="add mod">
          <ac:chgData name="Antonia Kuster" userId="903f7915-1049-4481-a049-eede468e7fa2" providerId="ADAL" clId="{C37D1E50-FE26-4281-805D-23C728750932}" dt="2023-02-16T09:49:42.852" v="251" actId="1076"/>
          <ac:cxnSpMkLst>
            <pc:docMk/>
            <pc:sldMk cId="3036306576" sldId="316"/>
            <ac:cxnSpMk id="97" creationId="{7ED0150B-2AB8-170E-85CF-4D744E0CB1BB}"/>
          </ac:cxnSpMkLst>
        </pc:cxnChg>
        <pc:cxnChg chg="add mod ord">
          <ac:chgData name="Antonia Kuster" userId="903f7915-1049-4481-a049-eede468e7fa2" providerId="ADAL" clId="{C37D1E50-FE26-4281-805D-23C728750932}" dt="2023-02-16T09:49:27.458" v="246" actId="1076"/>
          <ac:cxnSpMkLst>
            <pc:docMk/>
            <pc:sldMk cId="3036306576" sldId="316"/>
            <ac:cxnSpMk id="99" creationId="{29B72BBE-7A5C-76CC-C054-741DBE358B16}"/>
          </ac:cxnSpMkLst>
        </pc:cxnChg>
        <pc:cxnChg chg="add mod">
          <ac:chgData name="Antonia Kuster" userId="903f7915-1049-4481-a049-eede468e7fa2" providerId="ADAL" clId="{C37D1E50-FE26-4281-805D-23C728750932}" dt="2023-02-16T09:50:04.273" v="260" actId="14100"/>
          <ac:cxnSpMkLst>
            <pc:docMk/>
            <pc:sldMk cId="3036306576" sldId="316"/>
            <ac:cxnSpMk id="102" creationId="{63448008-464E-CF17-B5DD-B99FDF79BAEA}"/>
          </ac:cxnSpMkLst>
        </pc:cxnChg>
      </pc:sldChg>
      <pc:sldChg chg="del">
        <pc:chgData name="Antonia Kuster" userId="903f7915-1049-4481-a049-eede468e7fa2" providerId="ADAL" clId="{C37D1E50-FE26-4281-805D-23C728750932}" dt="2023-02-16T10:08:51.146" v="273" actId="47"/>
        <pc:sldMkLst>
          <pc:docMk/>
          <pc:sldMk cId="1721122539" sldId="320"/>
        </pc:sldMkLst>
      </pc:sldChg>
      <pc:sldChg chg="addSp delSp modSp mod">
        <pc:chgData name="Antonia Kuster" userId="903f7915-1049-4481-a049-eede468e7fa2" providerId="ADAL" clId="{C37D1E50-FE26-4281-805D-23C728750932}" dt="2023-02-21T12:55:09.913" v="1358" actId="478"/>
        <pc:sldMkLst>
          <pc:docMk/>
          <pc:sldMk cId="3835343093" sldId="322"/>
        </pc:sldMkLst>
        <pc:spChg chg="add del mod">
          <ac:chgData name="Antonia Kuster" userId="903f7915-1049-4481-a049-eede468e7fa2" providerId="ADAL" clId="{C37D1E50-FE26-4281-805D-23C728750932}" dt="2023-02-21T12:55:09.913" v="1358" actId="478"/>
          <ac:spMkLst>
            <pc:docMk/>
            <pc:sldMk cId="3835343093" sldId="322"/>
            <ac:spMk id="7" creationId="{E8D1BBDD-C607-2374-F480-701DEC86B138}"/>
          </ac:spMkLst>
        </pc:spChg>
      </pc:sldChg>
      <pc:sldChg chg="addSp delSp modSp mod">
        <pc:chgData name="Antonia Kuster" userId="903f7915-1049-4481-a049-eede468e7fa2" providerId="ADAL" clId="{C37D1E50-FE26-4281-805D-23C728750932}" dt="2023-02-16T09:51:10.104" v="272" actId="1076"/>
        <pc:sldMkLst>
          <pc:docMk/>
          <pc:sldMk cId="4252419613" sldId="324"/>
        </pc:sldMkLst>
        <pc:spChg chg="add mod">
          <ac:chgData name="Antonia Kuster" userId="903f7915-1049-4481-a049-eede468e7fa2" providerId="ADAL" clId="{C37D1E50-FE26-4281-805D-23C728750932}" dt="2023-02-16T09:51:00.469" v="268" actId="1076"/>
          <ac:spMkLst>
            <pc:docMk/>
            <pc:sldMk cId="4252419613" sldId="324"/>
            <ac:spMk id="6" creationId="{714C88A7-D4B0-FCA3-8CB2-47F22FB716C7}"/>
          </ac:spMkLst>
        </pc:spChg>
        <pc:spChg chg="add mod">
          <ac:chgData name="Antonia Kuster" userId="903f7915-1049-4481-a049-eede468e7fa2" providerId="ADAL" clId="{C37D1E50-FE26-4281-805D-23C728750932}" dt="2023-02-16T09:51:10.104" v="272" actId="1076"/>
          <ac:spMkLst>
            <pc:docMk/>
            <pc:sldMk cId="4252419613" sldId="324"/>
            <ac:spMk id="8" creationId="{02F9AA33-74B7-730B-520C-2C854C26130B}"/>
          </ac:spMkLst>
        </pc:spChg>
        <pc:spChg chg="mod">
          <ac:chgData name="Antonia Kuster" userId="903f7915-1049-4481-a049-eede468e7fa2" providerId="ADAL" clId="{C37D1E50-FE26-4281-805D-23C728750932}" dt="2023-02-16T09:50:54.223" v="265" actId="1076"/>
          <ac:spMkLst>
            <pc:docMk/>
            <pc:sldMk cId="4252419613" sldId="324"/>
            <ac:spMk id="45" creationId="{AB9FD7A3-9752-B145-5F89-6F1D16A9DAAB}"/>
          </ac:spMkLst>
        </pc:spChg>
        <pc:spChg chg="del">
          <ac:chgData name="Antonia Kuster" userId="903f7915-1049-4481-a049-eede468e7fa2" providerId="ADAL" clId="{C37D1E50-FE26-4281-805D-23C728750932}" dt="2023-02-16T09:50:40.111" v="261" actId="478"/>
          <ac:spMkLst>
            <pc:docMk/>
            <pc:sldMk cId="4252419613" sldId="324"/>
            <ac:spMk id="59" creationId="{64FD410C-E658-F5A3-601A-976631CA9BC0}"/>
          </ac:spMkLst>
        </pc:spChg>
        <pc:spChg chg="del">
          <ac:chgData name="Antonia Kuster" userId="903f7915-1049-4481-a049-eede468e7fa2" providerId="ADAL" clId="{C37D1E50-FE26-4281-805D-23C728750932}" dt="2023-02-16T09:50:40.697" v="262" actId="478"/>
          <ac:spMkLst>
            <pc:docMk/>
            <pc:sldMk cId="4252419613" sldId="324"/>
            <ac:spMk id="60" creationId="{3BEB4D3A-FB3C-904F-E909-A8F27F15EFED}"/>
          </ac:spMkLst>
        </pc:spChg>
      </pc:sldChg>
      <pc:sldChg chg="addSp delSp modSp mod">
        <pc:chgData name="Antonia Kuster" userId="903f7915-1049-4481-a049-eede468e7fa2" providerId="ADAL" clId="{C37D1E50-FE26-4281-805D-23C728750932}" dt="2023-02-21T10:27:45.466" v="360" actId="1076"/>
        <pc:sldMkLst>
          <pc:docMk/>
          <pc:sldMk cId="325706221" sldId="327"/>
        </pc:sldMkLst>
        <pc:spChg chg="add mod ord">
          <ac:chgData name="Antonia Kuster" userId="903f7915-1049-4481-a049-eede468e7fa2" providerId="ADAL" clId="{C37D1E50-FE26-4281-805D-23C728750932}" dt="2023-02-21T10:24:51.648" v="326" actId="1076"/>
          <ac:spMkLst>
            <pc:docMk/>
            <pc:sldMk cId="325706221" sldId="327"/>
            <ac:spMk id="2" creationId="{9E1A3472-B296-4D4A-70D1-9C4FE1A8C1DE}"/>
          </ac:spMkLst>
        </pc:spChg>
        <pc:spChg chg="mod">
          <ac:chgData name="Antonia Kuster" userId="903f7915-1049-4481-a049-eede468e7fa2" providerId="ADAL" clId="{C37D1E50-FE26-4281-805D-23C728750932}" dt="2023-02-21T10:26:46.689" v="347" actId="1076"/>
          <ac:spMkLst>
            <pc:docMk/>
            <pc:sldMk cId="325706221" sldId="327"/>
            <ac:spMk id="4" creationId="{621C5735-74BB-8BC0-B052-9253E099DF73}"/>
          </ac:spMkLst>
        </pc:spChg>
        <pc:spChg chg="add mod">
          <ac:chgData name="Antonia Kuster" userId="903f7915-1049-4481-a049-eede468e7fa2" providerId="ADAL" clId="{C37D1E50-FE26-4281-805D-23C728750932}" dt="2023-02-21T10:24:51.648" v="326" actId="1076"/>
          <ac:spMkLst>
            <pc:docMk/>
            <pc:sldMk cId="325706221" sldId="327"/>
            <ac:spMk id="6" creationId="{B827B75C-D017-7CDE-74CE-E022D372F832}"/>
          </ac:spMkLst>
        </pc:spChg>
        <pc:spChg chg="add mod ord">
          <ac:chgData name="Antonia Kuster" userId="903f7915-1049-4481-a049-eede468e7fa2" providerId="ADAL" clId="{C37D1E50-FE26-4281-805D-23C728750932}" dt="2023-02-21T10:24:51.648" v="326" actId="1076"/>
          <ac:spMkLst>
            <pc:docMk/>
            <pc:sldMk cId="325706221" sldId="327"/>
            <ac:spMk id="8" creationId="{ECB06B76-64C1-63AE-A8CE-C093A3FB1526}"/>
          </ac:spMkLst>
        </pc:spChg>
        <pc:spChg chg="mod">
          <ac:chgData name="Antonia Kuster" userId="903f7915-1049-4481-a049-eede468e7fa2" providerId="ADAL" clId="{C37D1E50-FE26-4281-805D-23C728750932}" dt="2023-02-21T10:26:03.373" v="338" actId="1035"/>
          <ac:spMkLst>
            <pc:docMk/>
            <pc:sldMk cId="325706221" sldId="327"/>
            <ac:spMk id="16" creationId="{2469202D-61D3-3954-5958-F38D7AAB00D8}"/>
          </ac:spMkLst>
        </pc:spChg>
        <pc:spChg chg="mod">
          <ac:chgData name="Antonia Kuster" userId="903f7915-1049-4481-a049-eede468e7fa2" providerId="ADAL" clId="{C37D1E50-FE26-4281-805D-23C728750932}" dt="2023-02-21T10:26:03.373" v="338" actId="1035"/>
          <ac:spMkLst>
            <pc:docMk/>
            <pc:sldMk cId="325706221" sldId="327"/>
            <ac:spMk id="17" creationId="{0EBDFC4E-9A93-7082-52AC-278DB199EE75}"/>
          </ac:spMkLst>
        </pc:spChg>
        <pc:spChg chg="mod">
          <ac:chgData name="Antonia Kuster" userId="903f7915-1049-4481-a049-eede468e7fa2" providerId="ADAL" clId="{C37D1E50-FE26-4281-805D-23C728750932}" dt="2023-02-21T10:26:03.373" v="338" actId="1035"/>
          <ac:spMkLst>
            <pc:docMk/>
            <pc:sldMk cId="325706221" sldId="327"/>
            <ac:spMk id="18" creationId="{E08745B7-CC2D-56EF-84A8-2E9020433604}"/>
          </ac:spMkLst>
        </pc:spChg>
        <pc:spChg chg="mod">
          <ac:chgData name="Antonia Kuster" userId="903f7915-1049-4481-a049-eede468e7fa2" providerId="ADAL" clId="{C37D1E50-FE26-4281-805D-23C728750932}" dt="2023-02-21T10:26:03.373" v="338" actId="1035"/>
          <ac:spMkLst>
            <pc:docMk/>
            <pc:sldMk cId="325706221" sldId="327"/>
            <ac:spMk id="19" creationId="{B93784FB-D8B0-91D0-D4F4-64E5FCADD08E}"/>
          </ac:spMkLst>
        </pc:spChg>
        <pc:spChg chg="mod">
          <ac:chgData name="Antonia Kuster" userId="903f7915-1049-4481-a049-eede468e7fa2" providerId="ADAL" clId="{C37D1E50-FE26-4281-805D-23C728750932}" dt="2023-02-21T10:26:03.373" v="338" actId="1035"/>
          <ac:spMkLst>
            <pc:docMk/>
            <pc:sldMk cId="325706221" sldId="327"/>
            <ac:spMk id="20" creationId="{1FCCF2C3-B220-CEC2-AA61-BF92764C7670}"/>
          </ac:spMkLst>
        </pc:spChg>
        <pc:spChg chg="mod">
          <ac:chgData name="Antonia Kuster" userId="903f7915-1049-4481-a049-eede468e7fa2" providerId="ADAL" clId="{C37D1E50-FE26-4281-805D-23C728750932}" dt="2023-02-21T10:26:03.373" v="338" actId="1035"/>
          <ac:spMkLst>
            <pc:docMk/>
            <pc:sldMk cId="325706221" sldId="327"/>
            <ac:spMk id="21" creationId="{BE7DACBA-6F00-E025-9C46-8D9518BA697C}"/>
          </ac:spMkLst>
        </pc:spChg>
        <pc:spChg chg="add del mod">
          <ac:chgData name="Antonia Kuster" userId="903f7915-1049-4481-a049-eede468e7fa2" providerId="ADAL" clId="{C37D1E50-FE26-4281-805D-23C728750932}" dt="2023-02-21T10:22:24.363" v="297" actId="478"/>
          <ac:spMkLst>
            <pc:docMk/>
            <pc:sldMk cId="325706221" sldId="327"/>
            <ac:spMk id="22" creationId="{8E81A759-04EB-0253-F3D4-872E4A40070F}"/>
          </ac:spMkLst>
        </pc:spChg>
        <pc:spChg chg="add del mod">
          <ac:chgData name="Antonia Kuster" userId="903f7915-1049-4481-a049-eede468e7fa2" providerId="ADAL" clId="{C37D1E50-FE26-4281-805D-23C728750932}" dt="2023-02-21T10:22:24.363" v="297" actId="478"/>
          <ac:spMkLst>
            <pc:docMk/>
            <pc:sldMk cId="325706221" sldId="327"/>
            <ac:spMk id="23" creationId="{72E4D000-6BF0-0EA2-89F9-F03140E8CC03}"/>
          </ac:spMkLst>
        </pc:spChg>
        <pc:spChg chg="add mod">
          <ac:chgData name="Antonia Kuster" userId="903f7915-1049-4481-a049-eede468e7fa2" providerId="ADAL" clId="{C37D1E50-FE26-4281-805D-23C728750932}" dt="2023-02-21T10:24:51.648" v="326" actId="1076"/>
          <ac:spMkLst>
            <pc:docMk/>
            <pc:sldMk cId="325706221" sldId="327"/>
            <ac:spMk id="24" creationId="{BFBE48F9-8231-54CD-C20C-349DA39FF9D1}"/>
          </ac:spMkLst>
        </pc:spChg>
        <pc:spChg chg="add mod">
          <ac:chgData name="Antonia Kuster" userId="903f7915-1049-4481-a049-eede468e7fa2" providerId="ADAL" clId="{C37D1E50-FE26-4281-805D-23C728750932}" dt="2023-02-21T10:24:51.648" v="326" actId="1076"/>
          <ac:spMkLst>
            <pc:docMk/>
            <pc:sldMk cId="325706221" sldId="327"/>
            <ac:spMk id="25" creationId="{37644916-345D-D8DA-1F6D-9F5AFB3D9382}"/>
          </ac:spMkLst>
        </pc:spChg>
        <pc:spChg chg="add mod">
          <ac:chgData name="Antonia Kuster" userId="903f7915-1049-4481-a049-eede468e7fa2" providerId="ADAL" clId="{C37D1E50-FE26-4281-805D-23C728750932}" dt="2023-02-21T10:24:51.648" v="326" actId="1076"/>
          <ac:spMkLst>
            <pc:docMk/>
            <pc:sldMk cId="325706221" sldId="327"/>
            <ac:spMk id="26" creationId="{AF1DD99E-9FF8-8904-1A06-0D44FFD65604}"/>
          </ac:spMkLst>
        </pc:spChg>
        <pc:spChg chg="add del mod">
          <ac:chgData name="Antonia Kuster" userId="903f7915-1049-4481-a049-eede468e7fa2" providerId="ADAL" clId="{C37D1E50-FE26-4281-805D-23C728750932}" dt="2023-02-21T10:24:02.982" v="310" actId="478"/>
          <ac:spMkLst>
            <pc:docMk/>
            <pc:sldMk cId="325706221" sldId="327"/>
            <ac:spMk id="27" creationId="{27643E84-E2C6-CEC2-F635-CD397CA24826}"/>
          </ac:spMkLst>
        </pc:spChg>
        <pc:spChg chg="add del mod">
          <ac:chgData name="Antonia Kuster" userId="903f7915-1049-4481-a049-eede468e7fa2" providerId="ADAL" clId="{C37D1E50-FE26-4281-805D-23C728750932}" dt="2023-02-21T10:24:06.474" v="316" actId="478"/>
          <ac:spMkLst>
            <pc:docMk/>
            <pc:sldMk cId="325706221" sldId="327"/>
            <ac:spMk id="28" creationId="{6A47428E-0554-FA8C-4861-20A9734D6F50}"/>
          </ac:spMkLst>
        </pc:spChg>
        <pc:spChg chg="add del mod">
          <ac:chgData name="Antonia Kuster" userId="903f7915-1049-4481-a049-eede468e7fa2" providerId="ADAL" clId="{C37D1E50-FE26-4281-805D-23C728750932}" dt="2023-02-21T10:24:02.982" v="310" actId="478"/>
          <ac:spMkLst>
            <pc:docMk/>
            <pc:sldMk cId="325706221" sldId="327"/>
            <ac:spMk id="29" creationId="{9B6EEA9D-E421-71C5-318A-83401EF97346}"/>
          </ac:spMkLst>
        </pc:spChg>
        <pc:spChg chg="add del mod">
          <ac:chgData name="Antonia Kuster" userId="903f7915-1049-4481-a049-eede468e7fa2" providerId="ADAL" clId="{C37D1E50-FE26-4281-805D-23C728750932}" dt="2023-02-21T10:24:02.982" v="310" actId="478"/>
          <ac:spMkLst>
            <pc:docMk/>
            <pc:sldMk cId="325706221" sldId="327"/>
            <ac:spMk id="30" creationId="{474A24FA-1DEF-1945-2E7D-CB78B7F680C9}"/>
          </ac:spMkLst>
        </pc:spChg>
        <pc:spChg chg="add del mod">
          <ac:chgData name="Antonia Kuster" userId="903f7915-1049-4481-a049-eede468e7fa2" providerId="ADAL" clId="{C37D1E50-FE26-4281-805D-23C728750932}" dt="2023-02-21T10:24:06.001" v="315" actId="478"/>
          <ac:spMkLst>
            <pc:docMk/>
            <pc:sldMk cId="325706221" sldId="327"/>
            <ac:spMk id="31" creationId="{94163525-69C0-F270-997B-B36EC5D4C528}"/>
          </ac:spMkLst>
        </pc:spChg>
        <pc:spChg chg="add del mod">
          <ac:chgData name="Antonia Kuster" userId="903f7915-1049-4481-a049-eede468e7fa2" providerId="ADAL" clId="{C37D1E50-FE26-4281-805D-23C728750932}" dt="2023-02-21T10:24:02.982" v="310" actId="478"/>
          <ac:spMkLst>
            <pc:docMk/>
            <pc:sldMk cId="325706221" sldId="327"/>
            <ac:spMk id="32" creationId="{0075AFD2-0762-000F-D5E7-C5EB75608EB2}"/>
          </ac:spMkLst>
        </pc:spChg>
        <pc:spChg chg="add del mod">
          <ac:chgData name="Antonia Kuster" userId="903f7915-1049-4481-a049-eede468e7fa2" providerId="ADAL" clId="{C37D1E50-FE26-4281-805D-23C728750932}" dt="2023-02-21T10:24:02.982" v="310" actId="478"/>
          <ac:spMkLst>
            <pc:docMk/>
            <pc:sldMk cId="325706221" sldId="327"/>
            <ac:spMk id="33" creationId="{1346EC28-3C85-76C7-9448-EEDF39A19913}"/>
          </ac:spMkLst>
        </pc:spChg>
        <pc:spChg chg="mod">
          <ac:chgData name="Antonia Kuster" userId="903f7915-1049-4481-a049-eede468e7fa2" providerId="ADAL" clId="{C37D1E50-FE26-4281-805D-23C728750932}" dt="2023-02-21T10:26:07.327" v="339" actId="1035"/>
          <ac:spMkLst>
            <pc:docMk/>
            <pc:sldMk cId="325706221" sldId="327"/>
            <ac:spMk id="34" creationId="{9C63D861-289B-BBAE-F0CB-05B7F2C1A562}"/>
          </ac:spMkLst>
        </pc:spChg>
        <pc:spChg chg="mod">
          <ac:chgData name="Antonia Kuster" userId="903f7915-1049-4481-a049-eede468e7fa2" providerId="ADAL" clId="{C37D1E50-FE26-4281-805D-23C728750932}" dt="2023-02-21T10:26:07.327" v="339" actId="1035"/>
          <ac:spMkLst>
            <pc:docMk/>
            <pc:sldMk cId="325706221" sldId="327"/>
            <ac:spMk id="35" creationId="{B3AF0F0F-F56D-77F0-C007-AB10C3E272C7}"/>
          </ac:spMkLst>
        </pc:spChg>
        <pc:spChg chg="mod">
          <ac:chgData name="Antonia Kuster" userId="903f7915-1049-4481-a049-eede468e7fa2" providerId="ADAL" clId="{C37D1E50-FE26-4281-805D-23C728750932}" dt="2023-02-21T10:26:07.327" v="339" actId="1035"/>
          <ac:spMkLst>
            <pc:docMk/>
            <pc:sldMk cId="325706221" sldId="327"/>
            <ac:spMk id="36" creationId="{83B8DEBC-19E9-EE82-7DB5-88EC5BAC1A35}"/>
          </ac:spMkLst>
        </pc:spChg>
        <pc:spChg chg="mod">
          <ac:chgData name="Antonia Kuster" userId="903f7915-1049-4481-a049-eede468e7fa2" providerId="ADAL" clId="{C37D1E50-FE26-4281-805D-23C728750932}" dt="2023-02-21T10:26:07.327" v="339" actId="1035"/>
          <ac:spMkLst>
            <pc:docMk/>
            <pc:sldMk cId="325706221" sldId="327"/>
            <ac:spMk id="37" creationId="{5BF66475-6AD5-D3B5-0FB9-79BA0F4904B8}"/>
          </ac:spMkLst>
        </pc:spChg>
        <pc:spChg chg="mod">
          <ac:chgData name="Antonia Kuster" userId="903f7915-1049-4481-a049-eede468e7fa2" providerId="ADAL" clId="{C37D1E50-FE26-4281-805D-23C728750932}" dt="2023-02-21T10:26:07.327" v="339" actId="1035"/>
          <ac:spMkLst>
            <pc:docMk/>
            <pc:sldMk cId="325706221" sldId="327"/>
            <ac:spMk id="38" creationId="{04F3DB90-93A8-9891-E868-90EF32E85FC1}"/>
          </ac:spMkLst>
        </pc:spChg>
        <pc:spChg chg="mod">
          <ac:chgData name="Antonia Kuster" userId="903f7915-1049-4481-a049-eede468e7fa2" providerId="ADAL" clId="{C37D1E50-FE26-4281-805D-23C728750932}" dt="2023-02-21T10:26:07.327" v="339" actId="1035"/>
          <ac:spMkLst>
            <pc:docMk/>
            <pc:sldMk cId="325706221" sldId="327"/>
            <ac:spMk id="39" creationId="{6F94FBAE-B040-1E1E-9F7B-6D78CFB9ECF4}"/>
          </ac:spMkLst>
        </pc:spChg>
        <pc:spChg chg="mod">
          <ac:chgData name="Antonia Kuster" userId="903f7915-1049-4481-a049-eede468e7fa2" providerId="ADAL" clId="{C37D1E50-FE26-4281-805D-23C728750932}" dt="2023-02-21T10:26:07.327" v="339" actId="1035"/>
          <ac:spMkLst>
            <pc:docMk/>
            <pc:sldMk cId="325706221" sldId="327"/>
            <ac:spMk id="40" creationId="{965175CB-0A6C-3DD8-E41B-E623F78AAAA0}"/>
          </ac:spMkLst>
        </pc:spChg>
        <pc:spChg chg="mod">
          <ac:chgData name="Antonia Kuster" userId="903f7915-1049-4481-a049-eede468e7fa2" providerId="ADAL" clId="{C37D1E50-FE26-4281-805D-23C728750932}" dt="2023-02-21T10:26:07.327" v="339" actId="1035"/>
          <ac:spMkLst>
            <pc:docMk/>
            <pc:sldMk cId="325706221" sldId="327"/>
            <ac:spMk id="41" creationId="{20621DC3-F7A3-5298-24E1-9E7759795B2F}"/>
          </ac:spMkLst>
        </pc:spChg>
        <pc:spChg chg="add del mod">
          <ac:chgData name="Antonia Kuster" userId="903f7915-1049-4481-a049-eede468e7fa2" providerId="ADAL" clId="{C37D1E50-FE26-4281-805D-23C728750932}" dt="2023-02-21T10:24:05.505" v="314" actId="478"/>
          <ac:spMkLst>
            <pc:docMk/>
            <pc:sldMk cId="325706221" sldId="327"/>
            <ac:spMk id="42" creationId="{FB7B003A-2C73-E07A-5147-5875A9A3FE4F}"/>
          </ac:spMkLst>
        </pc:spChg>
        <pc:spChg chg="mod">
          <ac:chgData name="Antonia Kuster" userId="903f7915-1049-4481-a049-eede468e7fa2" providerId="ADAL" clId="{C37D1E50-FE26-4281-805D-23C728750932}" dt="2023-02-21T10:26:07.327" v="339" actId="1035"/>
          <ac:spMkLst>
            <pc:docMk/>
            <pc:sldMk cId="325706221" sldId="327"/>
            <ac:spMk id="43" creationId="{903D946C-823F-B687-24A8-46EE1A4A17F6}"/>
          </ac:spMkLst>
        </pc:spChg>
        <pc:spChg chg="mod">
          <ac:chgData name="Antonia Kuster" userId="903f7915-1049-4481-a049-eede468e7fa2" providerId="ADAL" clId="{C37D1E50-FE26-4281-805D-23C728750932}" dt="2023-02-21T10:26:07.327" v="339" actId="1035"/>
          <ac:spMkLst>
            <pc:docMk/>
            <pc:sldMk cId="325706221" sldId="327"/>
            <ac:spMk id="44" creationId="{0D05DFB1-D7C4-391B-64D8-56FB44DF5F55}"/>
          </ac:spMkLst>
        </pc:spChg>
        <pc:spChg chg="add del mod">
          <ac:chgData name="Antonia Kuster" userId="903f7915-1049-4481-a049-eede468e7fa2" providerId="ADAL" clId="{C37D1E50-FE26-4281-805D-23C728750932}" dt="2023-02-21T10:24:02.982" v="310" actId="478"/>
          <ac:spMkLst>
            <pc:docMk/>
            <pc:sldMk cId="325706221" sldId="327"/>
            <ac:spMk id="45" creationId="{40C05522-A34B-B94F-9A48-3844DDEE5948}"/>
          </ac:spMkLst>
        </pc:spChg>
        <pc:spChg chg="add del mod">
          <ac:chgData name="Antonia Kuster" userId="903f7915-1049-4481-a049-eede468e7fa2" providerId="ADAL" clId="{C37D1E50-FE26-4281-805D-23C728750932}" dt="2023-02-21T10:24:02.982" v="310" actId="478"/>
          <ac:spMkLst>
            <pc:docMk/>
            <pc:sldMk cId="325706221" sldId="327"/>
            <ac:spMk id="48" creationId="{E930FA5C-2B4C-7B3F-E54E-A103AD180B89}"/>
          </ac:spMkLst>
        </pc:spChg>
        <pc:spChg chg="mod">
          <ac:chgData name="Antonia Kuster" userId="903f7915-1049-4481-a049-eede468e7fa2" providerId="ADAL" clId="{C37D1E50-FE26-4281-805D-23C728750932}" dt="2023-02-21T10:26:14.523" v="343" actId="1038"/>
          <ac:spMkLst>
            <pc:docMk/>
            <pc:sldMk cId="325706221" sldId="327"/>
            <ac:spMk id="57" creationId="{B1B51E02-1586-1ED1-B8CF-7CBEE589F38C}"/>
          </ac:spMkLst>
        </pc:spChg>
        <pc:spChg chg="mod">
          <ac:chgData name="Antonia Kuster" userId="903f7915-1049-4481-a049-eede468e7fa2" providerId="ADAL" clId="{C37D1E50-FE26-4281-805D-23C728750932}" dt="2023-02-21T10:26:14.523" v="343" actId="1038"/>
          <ac:spMkLst>
            <pc:docMk/>
            <pc:sldMk cId="325706221" sldId="327"/>
            <ac:spMk id="58" creationId="{3F513C19-0BB3-070D-B52A-1A11B1566EC6}"/>
          </ac:spMkLst>
        </pc:spChg>
        <pc:spChg chg="add del mod">
          <ac:chgData name="Antonia Kuster" userId="903f7915-1049-4481-a049-eede468e7fa2" providerId="ADAL" clId="{C37D1E50-FE26-4281-805D-23C728750932}" dt="2023-02-21T10:24:05.187" v="313" actId="478"/>
          <ac:spMkLst>
            <pc:docMk/>
            <pc:sldMk cId="325706221" sldId="327"/>
            <ac:spMk id="59" creationId="{5E9F4FCA-E653-3408-86AA-58C9C6422183}"/>
          </ac:spMkLst>
        </pc:spChg>
        <pc:spChg chg="mod">
          <ac:chgData name="Antonia Kuster" userId="903f7915-1049-4481-a049-eede468e7fa2" providerId="ADAL" clId="{C37D1E50-FE26-4281-805D-23C728750932}" dt="2023-02-21T10:27:45.466" v="360" actId="1076"/>
          <ac:spMkLst>
            <pc:docMk/>
            <pc:sldMk cId="325706221" sldId="327"/>
            <ac:spMk id="60" creationId="{71F24C49-99F0-4478-4927-A37F8E9ECC7B}"/>
          </ac:spMkLst>
        </pc:spChg>
        <pc:spChg chg="mod">
          <ac:chgData name="Antonia Kuster" userId="903f7915-1049-4481-a049-eede468e7fa2" providerId="ADAL" clId="{C37D1E50-FE26-4281-805D-23C728750932}" dt="2023-02-21T10:27:45.466" v="360" actId="1076"/>
          <ac:spMkLst>
            <pc:docMk/>
            <pc:sldMk cId="325706221" sldId="327"/>
            <ac:spMk id="61" creationId="{D1D958E9-5759-9FDE-C7AF-BF3674E745B2}"/>
          </ac:spMkLst>
        </pc:spChg>
        <pc:spChg chg="add del mod">
          <ac:chgData name="Antonia Kuster" userId="903f7915-1049-4481-a049-eede468e7fa2" providerId="ADAL" clId="{C37D1E50-FE26-4281-805D-23C728750932}" dt="2023-02-21T10:24:02.982" v="310" actId="478"/>
          <ac:spMkLst>
            <pc:docMk/>
            <pc:sldMk cId="325706221" sldId="327"/>
            <ac:spMk id="62" creationId="{33E16530-6D4F-54BB-AD28-1071C8E149F5}"/>
          </ac:spMkLst>
        </pc:spChg>
        <pc:spChg chg="mod">
          <ac:chgData name="Antonia Kuster" userId="903f7915-1049-4481-a049-eede468e7fa2" providerId="ADAL" clId="{C37D1E50-FE26-4281-805D-23C728750932}" dt="2023-02-21T10:27:39.722" v="359" actId="1076"/>
          <ac:spMkLst>
            <pc:docMk/>
            <pc:sldMk cId="325706221" sldId="327"/>
            <ac:spMk id="63" creationId="{BFC00C05-9E75-BBA7-DE4C-08899D75BF12}"/>
          </ac:spMkLst>
        </pc:spChg>
        <pc:spChg chg="mod">
          <ac:chgData name="Antonia Kuster" userId="903f7915-1049-4481-a049-eede468e7fa2" providerId="ADAL" clId="{C37D1E50-FE26-4281-805D-23C728750932}" dt="2023-02-21T10:27:39.722" v="359" actId="1076"/>
          <ac:spMkLst>
            <pc:docMk/>
            <pc:sldMk cId="325706221" sldId="327"/>
            <ac:spMk id="64" creationId="{B82B2775-5AB7-4416-7D04-C92C5797D848}"/>
          </ac:spMkLst>
        </pc:spChg>
        <pc:spChg chg="mod">
          <ac:chgData name="Antonia Kuster" userId="903f7915-1049-4481-a049-eede468e7fa2" providerId="ADAL" clId="{C37D1E50-FE26-4281-805D-23C728750932}" dt="2023-02-21T10:27:33.565" v="358" actId="1076"/>
          <ac:spMkLst>
            <pc:docMk/>
            <pc:sldMk cId="325706221" sldId="327"/>
            <ac:spMk id="65" creationId="{3D850928-B052-689E-A905-4521389C9EDB}"/>
          </ac:spMkLst>
        </pc:spChg>
        <pc:spChg chg="mod">
          <ac:chgData name="Antonia Kuster" userId="903f7915-1049-4481-a049-eede468e7fa2" providerId="ADAL" clId="{C37D1E50-FE26-4281-805D-23C728750932}" dt="2023-02-21T10:27:33.565" v="358" actId="1076"/>
          <ac:spMkLst>
            <pc:docMk/>
            <pc:sldMk cId="325706221" sldId="327"/>
            <ac:spMk id="66" creationId="{5FB808BA-EFF9-9F19-C1BD-F738E104BEFA}"/>
          </ac:spMkLst>
        </pc:spChg>
        <pc:spChg chg="mod">
          <ac:chgData name="Antonia Kuster" userId="903f7915-1049-4481-a049-eede468e7fa2" providerId="ADAL" clId="{C37D1E50-FE26-4281-805D-23C728750932}" dt="2023-02-21T10:26:07.327" v="339" actId="1035"/>
          <ac:spMkLst>
            <pc:docMk/>
            <pc:sldMk cId="325706221" sldId="327"/>
            <ac:spMk id="67" creationId="{270F82EA-B5D5-25FB-FF2E-CCB4259A8086}"/>
          </ac:spMkLst>
        </pc:spChg>
        <pc:spChg chg="mod">
          <ac:chgData name="Antonia Kuster" userId="903f7915-1049-4481-a049-eede468e7fa2" providerId="ADAL" clId="{C37D1E50-FE26-4281-805D-23C728750932}" dt="2023-02-21T10:26:07.327" v="339" actId="1035"/>
          <ac:spMkLst>
            <pc:docMk/>
            <pc:sldMk cId="325706221" sldId="327"/>
            <ac:spMk id="68" creationId="{D8288E5D-6996-F4EB-981A-1A04E6E6E003}"/>
          </ac:spMkLst>
        </pc:spChg>
        <pc:spChg chg="mod">
          <ac:chgData name="Antonia Kuster" userId="903f7915-1049-4481-a049-eede468e7fa2" providerId="ADAL" clId="{C37D1E50-FE26-4281-805D-23C728750932}" dt="2023-02-21T10:26:07.327" v="339" actId="1035"/>
          <ac:spMkLst>
            <pc:docMk/>
            <pc:sldMk cId="325706221" sldId="327"/>
            <ac:spMk id="69" creationId="{B6996F40-BC27-0042-4E40-BAA2530E8F36}"/>
          </ac:spMkLst>
        </pc:spChg>
        <pc:spChg chg="mod">
          <ac:chgData name="Antonia Kuster" userId="903f7915-1049-4481-a049-eede468e7fa2" providerId="ADAL" clId="{C37D1E50-FE26-4281-805D-23C728750932}" dt="2023-02-21T10:26:07.327" v="339" actId="1035"/>
          <ac:spMkLst>
            <pc:docMk/>
            <pc:sldMk cId="325706221" sldId="327"/>
            <ac:spMk id="70" creationId="{20E35A9C-A923-E5FB-E44E-2A8EABEDC459}"/>
          </ac:spMkLst>
        </pc:spChg>
        <pc:spChg chg="mod">
          <ac:chgData name="Antonia Kuster" userId="903f7915-1049-4481-a049-eede468e7fa2" providerId="ADAL" clId="{C37D1E50-FE26-4281-805D-23C728750932}" dt="2023-02-21T10:26:07.327" v="339" actId="1035"/>
          <ac:spMkLst>
            <pc:docMk/>
            <pc:sldMk cId="325706221" sldId="327"/>
            <ac:spMk id="71" creationId="{0BD35CAD-8546-7984-E1F5-61CFB387042A}"/>
          </ac:spMkLst>
        </pc:spChg>
        <pc:spChg chg="mod">
          <ac:chgData name="Antonia Kuster" userId="903f7915-1049-4481-a049-eede468e7fa2" providerId="ADAL" clId="{C37D1E50-FE26-4281-805D-23C728750932}" dt="2023-02-21T10:26:07.327" v="339" actId="1035"/>
          <ac:spMkLst>
            <pc:docMk/>
            <pc:sldMk cId="325706221" sldId="327"/>
            <ac:spMk id="72" creationId="{1816C42A-5EFD-18F5-E14B-DEA13CE3E310}"/>
          </ac:spMkLst>
        </pc:spChg>
        <pc:spChg chg="mod">
          <ac:chgData name="Antonia Kuster" userId="903f7915-1049-4481-a049-eede468e7fa2" providerId="ADAL" clId="{C37D1E50-FE26-4281-805D-23C728750932}" dt="2023-02-21T10:26:03.373" v="338" actId="1035"/>
          <ac:spMkLst>
            <pc:docMk/>
            <pc:sldMk cId="325706221" sldId="327"/>
            <ac:spMk id="73" creationId="{A779DF8E-1E8A-1BA8-28BD-88A88652BDD9}"/>
          </ac:spMkLst>
        </pc:spChg>
        <pc:spChg chg="add del mod">
          <ac:chgData name="Antonia Kuster" userId="903f7915-1049-4481-a049-eede468e7fa2" providerId="ADAL" clId="{C37D1E50-FE26-4281-805D-23C728750932}" dt="2023-02-21T10:24:02.982" v="310" actId="478"/>
          <ac:spMkLst>
            <pc:docMk/>
            <pc:sldMk cId="325706221" sldId="327"/>
            <ac:spMk id="79" creationId="{DA4FCF69-1AD9-CDB2-C50D-60D39B927EE6}"/>
          </ac:spMkLst>
        </pc:spChg>
        <pc:spChg chg="add del mod">
          <ac:chgData name="Antonia Kuster" userId="903f7915-1049-4481-a049-eede468e7fa2" providerId="ADAL" clId="{C37D1E50-FE26-4281-805D-23C728750932}" dt="2023-02-21T10:24:04.226" v="312" actId="478"/>
          <ac:spMkLst>
            <pc:docMk/>
            <pc:sldMk cId="325706221" sldId="327"/>
            <ac:spMk id="80" creationId="{4EA207C3-A13F-CFA8-7DED-CA3BE22A4300}"/>
          </ac:spMkLst>
        </pc:spChg>
        <pc:spChg chg="add del mod">
          <ac:chgData name="Antonia Kuster" userId="903f7915-1049-4481-a049-eede468e7fa2" providerId="ADAL" clId="{C37D1E50-FE26-4281-805D-23C728750932}" dt="2023-02-21T10:24:03.834" v="311" actId="478"/>
          <ac:spMkLst>
            <pc:docMk/>
            <pc:sldMk cId="325706221" sldId="327"/>
            <ac:spMk id="83" creationId="{A58D5E8D-B91E-B184-F7C2-F8E8816C9F5A}"/>
          </ac:spMkLst>
        </pc:spChg>
        <pc:spChg chg="add mod">
          <ac:chgData name="Antonia Kuster" userId="903f7915-1049-4481-a049-eede468e7fa2" providerId="ADAL" clId="{C37D1E50-FE26-4281-805D-23C728750932}" dt="2023-02-21T10:25:02.601" v="329" actId="207"/>
          <ac:spMkLst>
            <pc:docMk/>
            <pc:sldMk cId="325706221" sldId="327"/>
            <ac:spMk id="84" creationId="{74BFFAD4-A065-6881-7EDD-1C5441F28DA4}"/>
          </ac:spMkLst>
        </pc:spChg>
        <pc:spChg chg="add mod">
          <ac:chgData name="Antonia Kuster" userId="903f7915-1049-4481-a049-eede468e7fa2" providerId="ADAL" clId="{C37D1E50-FE26-4281-805D-23C728750932}" dt="2023-02-21T10:24:55.696" v="327" actId="207"/>
          <ac:spMkLst>
            <pc:docMk/>
            <pc:sldMk cId="325706221" sldId="327"/>
            <ac:spMk id="85" creationId="{0D8AC73A-B3D4-3115-5C5A-B47E36B8BDC9}"/>
          </ac:spMkLst>
        </pc:spChg>
        <pc:spChg chg="add mod">
          <ac:chgData name="Antonia Kuster" userId="903f7915-1049-4481-a049-eede468e7fa2" providerId="ADAL" clId="{C37D1E50-FE26-4281-805D-23C728750932}" dt="2023-02-21T10:24:59.309" v="328" actId="207"/>
          <ac:spMkLst>
            <pc:docMk/>
            <pc:sldMk cId="325706221" sldId="327"/>
            <ac:spMk id="87" creationId="{B8052932-A25D-4888-D08F-0B5EC5EC26DA}"/>
          </ac:spMkLst>
        </pc:spChg>
        <pc:spChg chg="add mod">
          <ac:chgData name="Antonia Kuster" userId="903f7915-1049-4481-a049-eede468e7fa2" providerId="ADAL" clId="{C37D1E50-FE26-4281-805D-23C728750932}" dt="2023-02-21T10:25:09.316" v="331" actId="207"/>
          <ac:spMkLst>
            <pc:docMk/>
            <pc:sldMk cId="325706221" sldId="327"/>
            <ac:spMk id="88" creationId="{61CB8E3B-ADAE-048C-210D-BC27C5BBBE56}"/>
          </ac:spMkLst>
        </pc:spChg>
        <pc:spChg chg="mod">
          <ac:chgData name="Antonia Kuster" userId="903f7915-1049-4481-a049-eede468e7fa2" providerId="ADAL" clId="{C37D1E50-FE26-4281-805D-23C728750932}" dt="2023-02-21T10:26:03.373" v="338" actId="1035"/>
          <ac:spMkLst>
            <pc:docMk/>
            <pc:sldMk cId="325706221" sldId="327"/>
            <ac:spMk id="90" creationId="{E82EE7CF-C9EB-86BC-07FC-FD1F1CA509A3}"/>
          </ac:spMkLst>
        </pc:spChg>
        <pc:spChg chg="mod">
          <ac:chgData name="Antonia Kuster" userId="903f7915-1049-4481-a049-eede468e7fa2" providerId="ADAL" clId="{C37D1E50-FE26-4281-805D-23C728750932}" dt="2023-02-21T10:26:03.373" v="338" actId="1035"/>
          <ac:spMkLst>
            <pc:docMk/>
            <pc:sldMk cId="325706221" sldId="327"/>
            <ac:spMk id="91" creationId="{3EEC96E2-B7DF-06B4-7ACA-8151206AF4F6}"/>
          </ac:spMkLst>
        </pc:spChg>
        <pc:spChg chg="mod">
          <ac:chgData name="Antonia Kuster" userId="903f7915-1049-4481-a049-eede468e7fa2" providerId="ADAL" clId="{C37D1E50-FE26-4281-805D-23C728750932}" dt="2023-02-21T10:26:03.373" v="338" actId="1035"/>
          <ac:spMkLst>
            <pc:docMk/>
            <pc:sldMk cId="325706221" sldId="327"/>
            <ac:spMk id="92" creationId="{8D620288-6B67-95C2-A738-C7281661C5F3}"/>
          </ac:spMkLst>
        </pc:spChg>
        <pc:spChg chg="mod">
          <ac:chgData name="Antonia Kuster" userId="903f7915-1049-4481-a049-eede468e7fa2" providerId="ADAL" clId="{C37D1E50-FE26-4281-805D-23C728750932}" dt="2023-02-21T10:26:03.373" v="338" actId="1035"/>
          <ac:spMkLst>
            <pc:docMk/>
            <pc:sldMk cId="325706221" sldId="327"/>
            <ac:spMk id="93" creationId="{5EFA6494-194C-DB88-5E76-AABA40491EE4}"/>
          </ac:spMkLst>
        </pc:spChg>
        <pc:spChg chg="mod">
          <ac:chgData name="Antonia Kuster" userId="903f7915-1049-4481-a049-eede468e7fa2" providerId="ADAL" clId="{C37D1E50-FE26-4281-805D-23C728750932}" dt="2023-02-21T10:26:03.373" v="338" actId="1035"/>
          <ac:spMkLst>
            <pc:docMk/>
            <pc:sldMk cId="325706221" sldId="327"/>
            <ac:spMk id="94" creationId="{C6D72106-374B-DB88-2231-8D470233BEC9}"/>
          </ac:spMkLst>
        </pc:spChg>
        <pc:spChg chg="add mod">
          <ac:chgData name="Antonia Kuster" userId="903f7915-1049-4481-a049-eede468e7fa2" providerId="ADAL" clId="{C37D1E50-FE26-4281-805D-23C728750932}" dt="2023-02-21T10:25:05.795" v="330" actId="207"/>
          <ac:spMkLst>
            <pc:docMk/>
            <pc:sldMk cId="325706221" sldId="327"/>
            <ac:spMk id="96" creationId="{E7C01146-AAD5-7E76-3E11-8D362AF82A9C}"/>
          </ac:spMkLst>
        </pc:spChg>
        <pc:spChg chg="add mod">
          <ac:chgData name="Antonia Kuster" userId="903f7915-1049-4481-a049-eede468e7fa2" providerId="ADAL" clId="{C37D1E50-FE26-4281-805D-23C728750932}" dt="2023-02-21T10:25:12.480" v="332" actId="207"/>
          <ac:spMkLst>
            <pc:docMk/>
            <pc:sldMk cId="325706221" sldId="327"/>
            <ac:spMk id="97" creationId="{446040C5-1B9E-D07B-5772-D2227826F901}"/>
          </ac:spMkLst>
        </pc:spChg>
        <pc:spChg chg="add mod">
          <ac:chgData name="Antonia Kuster" userId="903f7915-1049-4481-a049-eede468e7fa2" providerId="ADAL" clId="{C37D1E50-FE26-4281-805D-23C728750932}" dt="2023-02-21T10:24:51.648" v="326" actId="1076"/>
          <ac:spMkLst>
            <pc:docMk/>
            <pc:sldMk cId="325706221" sldId="327"/>
            <ac:spMk id="98" creationId="{C154AA99-D9EA-F15C-FBCB-06AA5EF3C069}"/>
          </ac:spMkLst>
        </pc:spChg>
        <pc:spChg chg="add mod">
          <ac:chgData name="Antonia Kuster" userId="903f7915-1049-4481-a049-eede468e7fa2" providerId="ADAL" clId="{C37D1E50-FE26-4281-805D-23C728750932}" dt="2023-02-21T10:24:51.648" v="326" actId="1076"/>
          <ac:spMkLst>
            <pc:docMk/>
            <pc:sldMk cId="325706221" sldId="327"/>
            <ac:spMk id="99" creationId="{EACDD31A-9400-3E36-40E2-D9EB0FA3C56F}"/>
          </ac:spMkLst>
        </pc:spChg>
        <pc:spChg chg="add mod">
          <ac:chgData name="Antonia Kuster" userId="903f7915-1049-4481-a049-eede468e7fa2" providerId="ADAL" clId="{C37D1E50-FE26-4281-805D-23C728750932}" dt="2023-02-21T10:24:51.648" v="326" actId="1076"/>
          <ac:spMkLst>
            <pc:docMk/>
            <pc:sldMk cId="325706221" sldId="327"/>
            <ac:spMk id="100" creationId="{9312E362-5E8C-312D-8A32-34609729AA67}"/>
          </ac:spMkLst>
        </pc:spChg>
        <pc:spChg chg="add mod">
          <ac:chgData name="Antonia Kuster" userId="903f7915-1049-4481-a049-eede468e7fa2" providerId="ADAL" clId="{C37D1E50-FE26-4281-805D-23C728750932}" dt="2023-02-21T10:25:19.486" v="334" actId="207"/>
          <ac:spMkLst>
            <pc:docMk/>
            <pc:sldMk cId="325706221" sldId="327"/>
            <ac:spMk id="101" creationId="{7C8E0BDB-ABC4-70DE-76A1-5C645E4129BC}"/>
          </ac:spMkLst>
        </pc:spChg>
        <pc:spChg chg="add mod">
          <ac:chgData name="Antonia Kuster" userId="903f7915-1049-4481-a049-eede468e7fa2" providerId="ADAL" clId="{C37D1E50-FE26-4281-805D-23C728750932}" dt="2023-02-21T10:25:15.592" v="333" actId="207"/>
          <ac:spMkLst>
            <pc:docMk/>
            <pc:sldMk cId="325706221" sldId="327"/>
            <ac:spMk id="102" creationId="{13AC83C1-81A3-608A-A23A-A2443130972D}"/>
          </ac:spMkLst>
        </pc:spChg>
        <pc:spChg chg="add mod">
          <ac:chgData name="Antonia Kuster" userId="903f7915-1049-4481-a049-eede468e7fa2" providerId="ADAL" clId="{C37D1E50-FE26-4281-805D-23C728750932}" dt="2023-02-21T10:24:51.648" v="326" actId="1076"/>
          <ac:spMkLst>
            <pc:docMk/>
            <pc:sldMk cId="325706221" sldId="327"/>
            <ac:spMk id="103" creationId="{24A6F1D0-F51D-8A19-85EC-DB46EFE6779A}"/>
          </ac:spMkLst>
        </pc:spChg>
        <pc:spChg chg="add mod">
          <ac:chgData name="Antonia Kuster" userId="903f7915-1049-4481-a049-eede468e7fa2" providerId="ADAL" clId="{C37D1E50-FE26-4281-805D-23C728750932}" dt="2023-02-21T10:24:51.648" v="326" actId="1076"/>
          <ac:spMkLst>
            <pc:docMk/>
            <pc:sldMk cId="325706221" sldId="327"/>
            <ac:spMk id="104" creationId="{71028E7D-9032-C9E9-B264-8FD65A3CE7B2}"/>
          </ac:spMkLst>
        </pc:spChg>
        <pc:spChg chg="add mod">
          <ac:chgData name="Antonia Kuster" userId="903f7915-1049-4481-a049-eede468e7fa2" providerId="ADAL" clId="{C37D1E50-FE26-4281-805D-23C728750932}" dt="2023-02-21T10:25:25.682" v="335" actId="207"/>
          <ac:spMkLst>
            <pc:docMk/>
            <pc:sldMk cId="325706221" sldId="327"/>
            <ac:spMk id="105" creationId="{9B682FB2-A746-DA8A-665B-E77E7EF91939}"/>
          </ac:spMkLst>
        </pc:spChg>
        <pc:spChg chg="add mod">
          <ac:chgData name="Antonia Kuster" userId="903f7915-1049-4481-a049-eede468e7fa2" providerId="ADAL" clId="{C37D1E50-FE26-4281-805D-23C728750932}" dt="2023-02-21T10:25:33.767" v="336" actId="207"/>
          <ac:spMkLst>
            <pc:docMk/>
            <pc:sldMk cId="325706221" sldId="327"/>
            <ac:spMk id="106" creationId="{B7132211-809D-D921-F3C7-84BE90F797CE}"/>
          </ac:spMkLst>
        </pc:spChg>
        <pc:grpChg chg="add mod">
          <ac:chgData name="Antonia Kuster" userId="903f7915-1049-4481-a049-eede468e7fa2" providerId="ADAL" clId="{C37D1E50-FE26-4281-805D-23C728750932}" dt="2023-02-21T10:26:42.867" v="344" actId="164"/>
          <ac:grpSpMkLst>
            <pc:docMk/>
            <pc:sldMk cId="325706221" sldId="327"/>
            <ac:grpSpMk id="107" creationId="{0238C4DE-C21E-5B3A-8D10-6D059FBE55F4}"/>
          </ac:grpSpMkLst>
        </pc:grpChg>
        <pc:grpChg chg="add mod">
          <ac:chgData name="Antonia Kuster" userId="903f7915-1049-4481-a049-eede468e7fa2" providerId="ADAL" clId="{C37D1E50-FE26-4281-805D-23C728750932}" dt="2023-02-21T10:26:57.316" v="350" actId="1076"/>
          <ac:grpSpMkLst>
            <pc:docMk/>
            <pc:sldMk cId="325706221" sldId="327"/>
            <ac:grpSpMk id="108" creationId="{140C0458-0A07-575B-3581-378076A75EB9}"/>
          </ac:grpSpMkLst>
        </pc:grpChg>
        <pc:grpChg chg="add mod">
          <ac:chgData name="Antonia Kuster" userId="903f7915-1049-4481-a049-eede468e7fa2" providerId="ADAL" clId="{C37D1E50-FE26-4281-805D-23C728750932}" dt="2023-02-21T10:27:06.793" v="352" actId="1076"/>
          <ac:grpSpMkLst>
            <pc:docMk/>
            <pc:sldMk cId="325706221" sldId="327"/>
            <ac:grpSpMk id="112" creationId="{34F12581-5E06-E90B-C40F-E7CB0AAD2E7E}"/>
          </ac:grpSpMkLst>
        </pc:grpChg>
        <pc:grpChg chg="add mod">
          <ac:chgData name="Antonia Kuster" userId="903f7915-1049-4481-a049-eede468e7fa2" providerId="ADAL" clId="{C37D1E50-FE26-4281-805D-23C728750932}" dt="2023-02-21T10:27:15.123" v="354" actId="1076"/>
          <ac:grpSpMkLst>
            <pc:docMk/>
            <pc:sldMk cId="325706221" sldId="327"/>
            <ac:grpSpMk id="116" creationId="{AF91CE2C-EA29-FAFF-63B0-D3882DD31F11}"/>
          </ac:grpSpMkLst>
        </pc:grpChg>
        <pc:grpChg chg="add mod">
          <ac:chgData name="Antonia Kuster" userId="903f7915-1049-4481-a049-eede468e7fa2" providerId="ADAL" clId="{C37D1E50-FE26-4281-805D-23C728750932}" dt="2023-02-21T10:27:25.825" v="357" actId="14100"/>
          <ac:grpSpMkLst>
            <pc:docMk/>
            <pc:sldMk cId="325706221" sldId="327"/>
            <ac:grpSpMk id="120" creationId="{2D1D26E2-F96E-ECC7-8D04-532B05A5A606}"/>
          </ac:grpSpMkLst>
        </pc:grpChg>
        <pc:cxnChg chg="mod">
          <ac:chgData name="Antonia Kuster" userId="903f7915-1049-4481-a049-eede468e7fa2" providerId="ADAL" clId="{C37D1E50-FE26-4281-805D-23C728750932}" dt="2023-02-21T10:26:07.327" v="339" actId="1035"/>
          <ac:cxnSpMkLst>
            <pc:docMk/>
            <pc:sldMk cId="325706221" sldId="327"/>
            <ac:cxnSpMk id="47" creationId="{950A4721-3F2F-D489-6D0D-D0E38773CA51}"/>
          </ac:cxnSpMkLst>
        </pc:cxnChg>
        <pc:cxnChg chg="mod">
          <ac:chgData name="Antonia Kuster" userId="903f7915-1049-4481-a049-eede468e7fa2" providerId="ADAL" clId="{C37D1E50-FE26-4281-805D-23C728750932}" dt="2023-02-21T10:26:42.867" v="344" actId="164"/>
          <ac:cxnSpMkLst>
            <pc:docMk/>
            <pc:sldMk cId="325706221" sldId="327"/>
            <ac:cxnSpMk id="81" creationId="{16E896B3-871B-6CFE-4630-86D1FC56C4FD}"/>
          </ac:cxnSpMkLst>
        </pc:cxnChg>
        <pc:cxnChg chg="mod">
          <ac:chgData name="Antonia Kuster" userId="903f7915-1049-4481-a049-eede468e7fa2" providerId="ADAL" clId="{C37D1E50-FE26-4281-805D-23C728750932}" dt="2023-02-21T10:26:42.867" v="344" actId="164"/>
          <ac:cxnSpMkLst>
            <pc:docMk/>
            <pc:sldMk cId="325706221" sldId="327"/>
            <ac:cxnSpMk id="82" creationId="{F9B9059D-0696-848C-5BA6-17C0768A0D47}"/>
          </ac:cxnSpMkLst>
        </pc:cxnChg>
        <pc:cxnChg chg="mod">
          <ac:chgData name="Antonia Kuster" userId="903f7915-1049-4481-a049-eede468e7fa2" providerId="ADAL" clId="{C37D1E50-FE26-4281-805D-23C728750932}" dt="2023-02-21T10:26:42.867" v="344" actId="164"/>
          <ac:cxnSpMkLst>
            <pc:docMk/>
            <pc:sldMk cId="325706221" sldId="327"/>
            <ac:cxnSpMk id="86" creationId="{FB902015-886B-32CF-1DD5-B90464FBB8F2}"/>
          </ac:cxnSpMkLst>
        </pc:cxnChg>
        <pc:cxnChg chg="mod">
          <ac:chgData name="Antonia Kuster" userId="903f7915-1049-4481-a049-eede468e7fa2" providerId="ADAL" clId="{C37D1E50-FE26-4281-805D-23C728750932}" dt="2023-02-21T10:25:58.139" v="337" actId="1035"/>
          <ac:cxnSpMkLst>
            <pc:docMk/>
            <pc:sldMk cId="325706221" sldId="327"/>
            <ac:cxnSpMk id="95" creationId="{B5CF9203-A4F8-5674-A150-C595E7CAE7CE}"/>
          </ac:cxnSpMkLst>
        </pc:cxnChg>
        <pc:cxnChg chg="mod">
          <ac:chgData name="Antonia Kuster" userId="903f7915-1049-4481-a049-eede468e7fa2" providerId="ADAL" clId="{C37D1E50-FE26-4281-805D-23C728750932}" dt="2023-02-21T10:26:44.108" v="345"/>
          <ac:cxnSpMkLst>
            <pc:docMk/>
            <pc:sldMk cId="325706221" sldId="327"/>
            <ac:cxnSpMk id="109" creationId="{846E7A6D-F80E-6CAD-8055-C9741E1EC698}"/>
          </ac:cxnSpMkLst>
        </pc:cxnChg>
        <pc:cxnChg chg="mod">
          <ac:chgData name="Antonia Kuster" userId="903f7915-1049-4481-a049-eede468e7fa2" providerId="ADAL" clId="{C37D1E50-FE26-4281-805D-23C728750932}" dt="2023-02-21T10:26:44.108" v="345"/>
          <ac:cxnSpMkLst>
            <pc:docMk/>
            <pc:sldMk cId="325706221" sldId="327"/>
            <ac:cxnSpMk id="110" creationId="{7BBF9943-5306-251E-6C7E-B5679BAAB080}"/>
          </ac:cxnSpMkLst>
        </pc:cxnChg>
        <pc:cxnChg chg="mod">
          <ac:chgData name="Antonia Kuster" userId="903f7915-1049-4481-a049-eede468e7fa2" providerId="ADAL" clId="{C37D1E50-FE26-4281-805D-23C728750932}" dt="2023-02-21T10:26:44.108" v="345"/>
          <ac:cxnSpMkLst>
            <pc:docMk/>
            <pc:sldMk cId="325706221" sldId="327"/>
            <ac:cxnSpMk id="111" creationId="{969C6B43-3B87-F338-82D2-D1D1697D44BD}"/>
          </ac:cxnSpMkLst>
        </pc:cxnChg>
        <pc:cxnChg chg="mod">
          <ac:chgData name="Antonia Kuster" userId="903f7915-1049-4481-a049-eede468e7fa2" providerId="ADAL" clId="{C37D1E50-FE26-4281-805D-23C728750932}" dt="2023-02-21T10:26:59.405" v="351"/>
          <ac:cxnSpMkLst>
            <pc:docMk/>
            <pc:sldMk cId="325706221" sldId="327"/>
            <ac:cxnSpMk id="113" creationId="{E6BA9B6A-12E9-2481-8D4B-C460221981A8}"/>
          </ac:cxnSpMkLst>
        </pc:cxnChg>
        <pc:cxnChg chg="mod">
          <ac:chgData name="Antonia Kuster" userId="903f7915-1049-4481-a049-eede468e7fa2" providerId="ADAL" clId="{C37D1E50-FE26-4281-805D-23C728750932}" dt="2023-02-21T10:26:59.405" v="351"/>
          <ac:cxnSpMkLst>
            <pc:docMk/>
            <pc:sldMk cId="325706221" sldId="327"/>
            <ac:cxnSpMk id="114" creationId="{5F715C61-F204-1EC7-0EAE-F94E99B002B8}"/>
          </ac:cxnSpMkLst>
        </pc:cxnChg>
        <pc:cxnChg chg="mod">
          <ac:chgData name="Antonia Kuster" userId="903f7915-1049-4481-a049-eede468e7fa2" providerId="ADAL" clId="{C37D1E50-FE26-4281-805D-23C728750932}" dt="2023-02-21T10:26:59.405" v="351"/>
          <ac:cxnSpMkLst>
            <pc:docMk/>
            <pc:sldMk cId="325706221" sldId="327"/>
            <ac:cxnSpMk id="115" creationId="{B988EFA6-AEEA-9CE5-0C4D-9E70EFB2CD25}"/>
          </ac:cxnSpMkLst>
        </pc:cxnChg>
        <pc:cxnChg chg="mod">
          <ac:chgData name="Antonia Kuster" userId="903f7915-1049-4481-a049-eede468e7fa2" providerId="ADAL" clId="{C37D1E50-FE26-4281-805D-23C728750932}" dt="2023-02-21T10:27:08.867" v="353"/>
          <ac:cxnSpMkLst>
            <pc:docMk/>
            <pc:sldMk cId="325706221" sldId="327"/>
            <ac:cxnSpMk id="117" creationId="{75E36566-93E9-8846-1EC3-0D34BF07F370}"/>
          </ac:cxnSpMkLst>
        </pc:cxnChg>
        <pc:cxnChg chg="mod">
          <ac:chgData name="Antonia Kuster" userId="903f7915-1049-4481-a049-eede468e7fa2" providerId="ADAL" clId="{C37D1E50-FE26-4281-805D-23C728750932}" dt="2023-02-21T10:27:08.867" v="353"/>
          <ac:cxnSpMkLst>
            <pc:docMk/>
            <pc:sldMk cId="325706221" sldId="327"/>
            <ac:cxnSpMk id="118" creationId="{B4F216F1-3789-4A5C-73C0-8389D49E4E5E}"/>
          </ac:cxnSpMkLst>
        </pc:cxnChg>
        <pc:cxnChg chg="mod">
          <ac:chgData name="Antonia Kuster" userId="903f7915-1049-4481-a049-eede468e7fa2" providerId="ADAL" clId="{C37D1E50-FE26-4281-805D-23C728750932}" dt="2023-02-21T10:27:08.867" v="353"/>
          <ac:cxnSpMkLst>
            <pc:docMk/>
            <pc:sldMk cId="325706221" sldId="327"/>
            <ac:cxnSpMk id="119" creationId="{80264187-7EB9-49F6-21BA-DBCFBA9EDE36}"/>
          </ac:cxnSpMkLst>
        </pc:cxnChg>
        <pc:cxnChg chg="mod">
          <ac:chgData name="Antonia Kuster" userId="903f7915-1049-4481-a049-eede468e7fa2" providerId="ADAL" clId="{C37D1E50-FE26-4281-805D-23C728750932}" dt="2023-02-21T10:27:17.187" v="355"/>
          <ac:cxnSpMkLst>
            <pc:docMk/>
            <pc:sldMk cId="325706221" sldId="327"/>
            <ac:cxnSpMk id="121" creationId="{F5CE7603-E4EC-7DBD-66A5-82FEDF71516D}"/>
          </ac:cxnSpMkLst>
        </pc:cxnChg>
        <pc:cxnChg chg="mod">
          <ac:chgData name="Antonia Kuster" userId="903f7915-1049-4481-a049-eede468e7fa2" providerId="ADAL" clId="{C37D1E50-FE26-4281-805D-23C728750932}" dt="2023-02-21T10:27:17.187" v="355"/>
          <ac:cxnSpMkLst>
            <pc:docMk/>
            <pc:sldMk cId="325706221" sldId="327"/>
            <ac:cxnSpMk id="122" creationId="{C7195F2D-671F-4E2E-B4EA-31E01AAFFBDF}"/>
          </ac:cxnSpMkLst>
        </pc:cxnChg>
        <pc:cxnChg chg="mod">
          <ac:chgData name="Antonia Kuster" userId="903f7915-1049-4481-a049-eede468e7fa2" providerId="ADAL" clId="{C37D1E50-FE26-4281-805D-23C728750932}" dt="2023-02-21T10:27:17.187" v="355"/>
          <ac:cxnSpMkLst>
            <pc:docMk/>
            <pc:sldMk cId="325706221" sldId="327"/>
            <ac:cxnSpMk id="123" creationId="{39A84BD4-D33E-D7DB-A2FE-3F9C33332B37}"/>
          </ac:cxnSpMkLst>
        </pc:cxnChg>
      </pc:sldChg>
      <pc:sldChg chg="addSp modSp del mod">
        <pc:chgData name="Antonia Kuster" userId="903f7915-1049-4481-a049-eede468e7fa2" providerId="ADAL" clId="{C37D1E50-FE26-4281-805D-23C728750932}" dt="2023-02-16T09:20:55.214" v="49" actId="1076"/>
        <pc:sldMkLst>
          <pc:docMk/>
          <pc:sldMk cId="749816587" sldId="329"/>
        </pc:sldMkLst>
        <pc:spChg chg="add mod">
          <ac:chgData name="Antonia Kuster" userId="903f7915-1049-4481-a049-eede468e7fa2" providerId="ADAL" clId="{C37D1E50-FE26-4281-805D-23C728750932}" dt="2023-02-16T09:20:55.214" v="49" actId="1076"/>
          <ac:spMkLst>
            <pc:docMk/>
            <pc:sldMk cId="749816587" sldId="329"/>
            <ac:spMk id="20" creationId="{1E65EB70-0C91-3E94-5976-DBB915BA5174}"/>
          </ac:spMkLst>
        </pc:spChg>
        <pc:picChg chg="add mod">
          <ac:chgData name="Antonia Kuster" userId="903f7915-1049-4481-a049-eede468e7fa2" providerId="ADAL" clId="{C37D1E50-FE26-4281-805D-23C728750932}" dt="2023-02-16T09:19:09.562" v="8" actId="1076"/>
          <ac:picMkLst>
            <pc:docMk/>
            <pc:sldMk cId="749816587" sldId="329"/>
            <ac:picMk id="19" creationId="{2D0749F7-38F2-0EF0-B324-1C9C2A354259}"/>
          </ac:picMkLst>
        </pc:picChg>
      </pc:sldChg>
      <pc:sldChg chg="addSp delSp modSp mod">
        <pc:chgData name="Antonia Kuster" userId="903f7915-1049-4481-a049-eede468e7fa2" providerId="ADAL" clId="{C37D1E50-FE26-4281-805D-23C728750932}" dt="2023-03-22T09:38:02.918" v="1964" actId="1076"/>
        <pc:sldMkLst>
          <pc:docMk/>
          <pc:sldMk cId="2844922117" sldId="330"/>
        </pc:sldMkLst>
        <pc:spChg chg="add mod ord">
          <ac:chgData name="Antonia Kuster" userId="903f7915-1049-4481-a049-eede468e7fa2" providerId="ADAL" clId="{C37D1E50-FE26-4281-805D-23C728750932}" dt="2023-02-21T11:24:20.619" v="731" actId="1076"/>
          <ac:spMkLst>
            <pc:docMk/>
            <pc:sldMk cId="2844922117" sldId="330"/>
            <ac:spMk id="6" creationId="{33447F50-6FBA-3189-75B2-FBA504158EDC}"/>
          </ac:spMkLst>
        </pc:spChg>
        <pc:spChg chg="mod">
          <ac:chgData name="Antonia Kuster" userId="903f7915-1049-4481-a049-eede468e7fa2" providerId="ADAL" clId="{C37D1E50-FE26-4281-805D-23C728750932}" dt="2023-02-21T11:24:20.619" v="731" actId="1076"/>
          <ac:spMkLst>
            <pc:docMk/>
            <pc:sldMk cId="2844922117" sldId="330"/>
            <ac:spMk id="7" creationId="{666305D0-E133-B9B9-FA42-380384CBDD60}"/>
          </ac:spMkLst>
        </pc:spChg>
        <pc:spChg chg="mod">
          <ac:chgData name="Antonia Kuster" userId="903f7915-1049-4481-a049-eede468e7fa2" providerId="ADAL" clId="{C37D1E50-FE26-4281-805D-23C728750932}" dt="2023-02-21T11:30:25.188" v="778" actId="1076"/>
          <ac:spMkLst>
            <pc:docMk/>
            <pc:sldMk cId="2844922117" sldId="330"/>
            <ac:spMk id="8" creationId="{F8FE49D1-C0AD-C29C-F1C0-1EE961217543}"/>
          </ac:spMkLst>
        </pc:spChg>
        <pc:spChg chg="add mod">
          <ac:chgData name="Antonia Kuster" userId="903f7915-1049-4481-a049-eede468e7fa2" providerId="ADAL" clId="{C37D1E50-FE26-4281-805D-23C728750932}" dt="2023-02-21T11:24:20.619" v="731" actId="1076"/>
          <ac:spMkLst>
            <pc:docMk/>
            <pc:sldMk cId="2844922117" sldId="330"/>
            <ac:spMk id="9" creationId="{968F2E8D-2B04-C8AF-D73C-C6E6F37F1DE6}"/>
          </ac:spMkLst>
        </pc:spChg>
        <pc:spChg chg="add mod">
          <ac:chgData name="Antonia Kuster" userId="903f7915-1049-4481-a049-eede468e7fa2" providerId="ADAL" clId="{C37D1E50-FE26-4281-805D-23C728750932}" dt="2023-02-21T11:24:20.619" v="731" actId="1076"/>
          <ac:spMkLst>
            <pc:docMk/>
            <pc:sldMk cId="2844922117" sldId="330"/>
            <ac:spMk id="10" creationId="{A6D99EB4-DD2C-59F8-C3AA-386A68BD2086}"/>
          </ac:spMkLst>
        </pc:spChg>
        <pc:spChg chg="mod">
          <ac:chgData name="Antonia Kuster" userId="903f7915-1049-4481-a049-eede468e7fa2" providerId="ADAL" clId="{C37D1E50-FE26-4281-805D-23C728750932}" dt="2023-02-21T11:24:20.619" v="731" actId="1076"/>
          <ac:spMkLst>
            <pc:docMk/>
            <pc:sldMk cId="2844922117" sldId="330"/>
            <ac:spMk id="11" creationId="{44987C23-282C-8973-F53C-4F1F108BE9E2}"/>
          </ac:spMkLst>
        </pc:spChg>
        <pc:spChg chg="mod">
          <ac:chgData name="Antonia Kuster" userId="903f7915-1049-4481-a049-eede468e7fa2" providerId="ADAL" clId="{C37D1E50-FE26-4281-805D-23C728750932}" dt="2023-02-21T11:24:20.619" v="731" actId="1076"/>
          <ac:spMkLst>
            <pc:docMk/>
            <pc:sldMk cId="2844922117" sldId="330"/>
            <ac:spMk id="12" creationId="{E6AFB0A5-7690-FD6A-369A-41863D3898C9}"/>
          </ac:spMkLst>
        </pc:spChg>
        <pc:spChg chg="mod">
          <ac:chgData name="Antonia Kuster" userId="903f7915-1049-4481-a049-eede468e7fa2" providerId="ADAL" clId="{C37D1E50-FE26-4281-805D-23C728750932}" dt="2023-02-21T11:24:20.619" v="731" actId="1076"/>
          <ac:spMkLst>
            <pc:docMk/>
            <pc:sldMk cId="2844922117" sldId="330"/>
            <ac:spMk id="13" creationId="{F608C99F-E3E0-F0DB-13E7-A0A227AB5E67}"/>
          </ac:spMkLst>
        </pc:spChg>
        <pc:spChg chg="mod">
          <ac:chgData name="Antonia Kuster" userId="903f7915-1049-4481-a049-eede468e7fa2" providerId="ADAL" clId="{C37D1E50-FE26-4281-805D-23C728750932}" dt="2023-02-21T11:24:20.619" v="731" actId="1076"/>
          <ac:spMkLst>
            <pc:docMk/>
            <pc:sldMk cId="2844922117" sldId="330"/>
            <ac:spMk id="14" creationId="{CB30B401-21ED-FBB4-7108-2CDE100C72BC}"/>
          </ac:spMkLst>
        </pc:spChg>
        <pc:spChg chg="mod">
          <ac:chgData name="Antonia Kuster" userId="903f7915-1049-4481-a049-eede468e7fa2" providerId="ADAL" clId="{C37D1E50-FE26-4281-805D-23C728750932}" dt="2023-02-21T11:24:20.619" v="731" actId="1076"/>
          <ac:spMkLst>
            <pc:docMk/>
            <pc:sldMk cId="2844922117" sldId="330"/>
            <ac:spMk id="15" creationId="{DACAB5C4-E779-3FF8-9D9B-C2FF3451F50A}"/>
          </ac:spMkLst>
        </pc:spChg>
        <pc:spChg chg="mod">
          <ac:chgData name="Antonia Kuster" userId="903f7915-1049-4481-a049-eede468e7fa2" providerId="ADAL" clId="{C37D1E50-FE26-4281-805D-23C728750932}" dt="2023-02-21T11:24:20.619" v="731" actId="1076"/>
          <ac:spMkLst>
            <pc:docMk/>
            <pc:sldMk cId="2844922117" sldId="330"/>
            <ac:spMk id="16" creationId="{3C813589-D5D8-9120-8690-7F6E104EA6EE}"/>
          </ac:spMkLst>
        </pc:spChg>
        <pc:spChg chg="mod">
          <ac:chgData name="Antonia Kuster" userId="903f7915-1049-4481-a049-eede468e7fa2" providerId="ADAL" clId="{C37D1E50-FE26-4281-805D-23C728750932}" dt="2023-02-21T11:24:20.619" v="731" actId="1076"/>
          <ac:spMkLst>
            <pc:docMk/>
            <pc:sldMk cId="2844922117" sldId="330"/>
            <ac:spMk id="17" creationId="{7A741E9C-2109-7679-70E5-9796BC36A3C8}"/>
          </ac:spMkLst>
        </pc:spChg>
        <pc:spChg chg="mod">
          <ac:chgData name="Antonia Kuster" userId="903f7915-1049-4481-a049-eede468e7fa2" providerId="ADAL" clId="{C37D1E50-FE26-4281-805D-23C728750932}" dt="2023-02-21T11:24:20.619" v="731" actId="1076"/>
          <ac:spMkLst>
            <pc:docMk/>
            <pc:sldMk cId="2844922117" sldId="330"/>
            <ac:spMk id="18" creationId="{E69213FF-5B18-8DF0-EBE5-94AA796EDC32}"/>
          </ac:spMkLst>
        </pc:spChg>
        <pc:spChg chg="mod">
          <ac:chgData name="Antonia Kuster" userId="903f7915-1049-4481-a049-eede468e7fa2" providerId="ADAL" clId="{C37D1E50-FE26-4281-805D-23C728750932}" dt="2023-02-21T11:24:20.619" v="731" actId="1076"/>
          <ac:spMkLst>
            <pc:docMk/>
            <pc:sldMk cId="2844922117" sldId="330"/>
            <ac:spMk id="19" creationId="{07206EE0-FF14-5B3B-45DC-5509706FEDF2}"/>
          </ac:spMkLst>
        </pc:spChg>
        <pc:spChg chg="mod">
          <ac:chgData name="Antonia Kuster" userId="903f7915-1049-4481-a049-eede468e7fa2" providerId="ADAL" clId="{C37D1E50-FE26-4281-805D-23C728750932}" dt="2023-02-21T11:24:20.619" v="731" actId="1076"/>
          <ac:spMkLst>
            <pc:docMk/>
            <pc:sldMk cId="2844922117" sldId="330"/>
            <ac:spMk id="20" creationId="{A023924F-4E9A-1805-EC25-FC43ABD118F8}"/>
          </ac:spMkLst>
        </pc:spChg>
        <pc:spChg chg="mod">
          <ac:chgData name="Antonia Kuster" userId="903f7915-1049-4481-a049-eede468e7fa2" providerId="ADAL" clId="{C37D1E50-FE26-4281-805D-23C728750932}" dt="2023-02-21T11:24:20.619" v="731" actId="1076"/>
          <ac:spMkLst>
            <pc:docMk/>
            <pc:sldMk cId="2844922117" sldId="330"/>
            <ac:spMk id="21" creationId="{34B2FF8B-29F8-3ABE-77D4-C6E8B8DB5D3A}"/>
          </ac:spMkLst>
        </pc:spChg>
        <pc:spChg chg="mod">
          <ac:chgData name="Antonia Kuster" userId="903f7915-1049-4481-a049-eede468e7fa2" providerId="ADAL" clId="{C37D1E50-FE26-4281-805D-23C728750932}" dt="2023-02-21T11:24:20.619" v="731" actId="1076"/>
          <ac:spMkLst>
            <pc:docMk/>
            <pc:sldMk cId="2844922117" sldId="330"/>
            <ac:spMk id="22" creationId="{68634984-DE18-D103-D30B-CDEB92CE97FB}"/>
          </ac:spMkLst>
        </pc:spChg>
        <pc:spChg chg="mod">
          <ac:chgData name="Antonia Kuster" userId="903f7915-1049-4481-a049-eede468e7fa2" providerId="ADAL" clId="{C37D1E50-FE26-4281-805D-23C728750932}" dt="2023-02-21T11:24:20.619" v="731" actId="1076"/>
          <ac:spMkLst>
            <pc:docMk/>
            <pc:sldMk cId="2844922117" sldId="330"/>
            <ac:spMk id="23" creationId="{A611E450-B2F7-0E66-47B8-71A945C71A5D}"/>
          </ac:spMkLst>
        </pc:spChg>
        <pc:spChg chg="mod">
          <ac:chgData name="Antonia Kuster" userId="903f7915-1049-4481-a049-eede468e7fa2" providerId="ADAL" clId="{C37D1E50-FE26-4281-805D-23C728750932}" dt="2023-02-21T11:24:20.619" v="731" actId="1076"/>
          <ac:spMkLst>
            <pc:docMk/>
            <pc:sldMk cId="2844922117" sldId="330"/>
            <ac:spMk id="24" creationId="{3446E63C-4BA0-53A8-4C77-E52CEE2866BC}"/>
          </ac:spMkLst>
        </pc:spChg>
        <pc:spChg chg="add mod">
          <ac:chgData name="Antonia Kuster" userId="903f7915-1049-4481-a049-eede468e7fa2" providerId="ADAL" clId="{C37D1E50-FE26-4281-805D-23C728750932}" dt="2023-02-21T11:24:20.619" v="731" actId="1076"/>
          <ac:spMkLst>
            <pc:docMk/>
            <pc:sldMk cId="2844922117" sldId="330"/>
            <ac:spMk id="25" creationId="{2991C4AF-63F9-D3B5-8FC0-7264A94D8161}"/>
          </ac:spMkLst>
        </pc:spChg>
        <pc:spChg chg="add mod">
          <ac:chgData name="Antonia Kuster" userId="903f7915-1049-4481-a049-eede468e7fa2" providerId="ADAL" clId="{C37D1E50-FE26-4281-805D-23C728750932}" dt="2023-02-21T11:24:20.619" v="731" actId="1076"/>
          <ac:spMkLst>
            <pc:docMk/>
            <pc:sldMk cId="2844922117" sldId="330"/>
            <ac:spMk id="27" creationId="{B4A36B1C-6A4A-7289-0634-B0DE28639E10}"/>
          </ac:spMkLst>
        </pc:spChg>
        <pc:spChg chg="del mod">
          <ac:chgData name="Antonia Kuster" userId="903f7915-1049-4481-a049-eede468e7fa2" providerId="ADAL" clId="{C37D1E50-FE26-4281-805D-23C728750932}" dt="2023-02-21T10:31:58.424" v="367" actId="478"/>
          <ac:spMkLst>
            <pc:docMk/>
            <pc:sldMk cId="2844922117" sldId="330"/>
            <ac:spMk id="29" creationId="{1BB447E9-BDF3-D58F-2BCC-2C68AA33082F}"/>
          </ac:spMkLst>
        </pc:spChg>
        <pc:spChg chg="del mod">
          <ac:chgData name="Antonia Kuster" userId="903f7915-1049-4481-a049-eede468e7fa2" providerId="ADAL" clId="{C37D1E50-FE26-4281-805D-23C728750932}" dt="2023-02-21T10:32:00.312" v="368" actId="478"/>
          <ac:spMkLst>
            <pc:docMk/>
            <pc:sldMk cId="2844922117" sldId="330"/>
            <ac:spMk id="30" creationId="{527201D6-08C5-B19D-9905-DDEDE826CEA3}"/>
          </ac:spMkLst>
        </pc:spChg>
        <pc:spChg chg="del mod">
          <ac:chgData name="Antonia Kuster" userId="903f7915-1049-4481-a049-eede468e7fa2" providerId="ADAL" clId="{C37D1E50-FE26-4281-805D-23C728750932}" dt="2023-02-21T10:32:00.312" v="368" actId="478"/>
          <ac:spMkLst>
            <pc:docMk/>
            <pc:sldMk cId="2844922117" sldId="330"/>
            <ac:spMk id="31" creationId="{5D8693D3-7AFE-D43A-8ED7-29BFBB4A1C1F}"/>
          </ac:spMkLst>
        </pc:spChg>
        <pc:spChg chg="del mod">
          <ac:chgData name="Antonia Kuster" userId="903f7915-1049-4481-a049-eede468e7fa2" providerId="ADAL" clId="{C37D1E50-FE26-4281-805D-23C728750932}" dt="2023-02-21T10:32:00.312" v="368" actId="478"/>
          <ac:spMkLst>
            <pc:docMk/>
            <pc:sldMk cId="2844922117" sldId="330"/>
            <ac:spMk id="32" creationId="{B010AB30-2D52-C359-5232-961D1B2D9F0B}"/>
          </ac:spMkLst>
        </pc:spChg>
        <pc:spChg chg="del mod">
          <ac:chgData name="Antonia Kuster" userId="903f7915-1049-4481-a049-eede468e7fa2" providerId="ADAL" clId="{C37D1E50-FE26-4281-805D-23C728750932}" dt="2023-02-21T10:32:00.312" v="368" actId="478"/>
          <ac:spMkLst>
            <pc:docMk/>
            <pc:sldMk cId="2844922117" sldId="330"/>
            <ac:spMk id="33" creationId="{1225D4DE-8E0E-E4C1-47F7-A8EC4CB3CCF1}"/>
          </ac:spMkLst>
        </pc:spChg>
        <pc:spChg chg="del mod">
          <ac:chgData name="Antonia Kuster" userId="903f7915-1049-4481-a049-eede468e7fa2" providerId="ADAL" clId="{C37D1E50-FE26-4281-805D-23C728750932}" dt="2023-02-21T10:32:00.312" v="368" actId="478"/>
          <ac:spMkLst>
            <pc:docMk/>
            <pc:sldMk cId="2844922117" sldId="330"/>
            <ac:spMk id="34" creationId="{1B6FE02F-5FFF-D276-9735-B7469DB9D36B}"/>
          </ac:spMkLst>
        </pc:spChg>
        <pc:spChg chg="del mod">
          <ac:chgData name="Antonia Kuster" userId="903f7915-1049-4481-a049-eede468e7fa2" providerId="ADAL" clId="{C37D1E50-FE26-4281-805D-23C728750932}" dt="2023-02-21T10:32:00.312" v="368" actId="478"/>
          <ac:spMkLst>
            <pc:docMk/>
            <pc:sldMk cId="2844922117" sldId="330"/>
            <ac:spMk id="35" creationId="{8ABC105C-CED3-BDAA-AEC3-2A6317366D08}"/>
          </ac:spMkLst>
        </pc:spChg>
        <pc:spChg chg="del mod">
          <ac:chgData name="Antonia Kuster" userId="903f7915-1049-4481-a049-eede468e7fa2" providerId="ADAL" clId="{C37D1E50-FE26-4281-805D-23C728750932}" dt="2023-02-21T10:32:00.312" v="368" actId="478"/>
          <ac:spMkLst>
            <pc:docMk/>
            <pc:sldMk cId="2844922117" sldId="330"/>
            <ac:spMk id="36" creationId="{54377849-577C-ABDF-4606-762CFB428B54}"/>
          </ac:spMkLst>
        </pc:spChg>
        <pc:spChg chg="del mod">
          <ac:chgData name="Antonia Kuster" userId="903f7915-1049-4481-a049-eede468e7fa2" providerId="ADAL" clId="{C37D1E50-FE26-4281-805D-23C728750932}" dt="2023-02-21T10:32:00.312" v="368" actId="478"/>
          <ac:spMkLst>
            <pc:docMk/>
            <pc:sldMk cId="2844922117" sldId="330"/>
            <ac:spMk id="37" creationId="{752C499C-3A91-FCAB-23F2-DBFB765BB977}"/>
          </ac:spMkLst>
        </pc:spChg>
        <pc:spChg chg="del mod">
          <ac:chgData name="Antonia Kuster" userId="903f7915-1049-4481-a049-eede468e7fa2" providerId="ADAL" clId="{C37D1E50-FE26-4281-805D-23C728750932}" dt="2023-02-21T10:32:00.312" v="368" actId="478"/>
          <ac:spMkLst>
            <pc:docMk/>
            <pc:sldMk cId="2844922117" sldId="330"/>
            <ac:spMk id="38" creationId="{D4AE0FB4-231C-B6A3-9E1B-C75CE5ABF1E0}"/>
          </ac:spMkLst>
        </pc:spChg>
        <pc:spChg chg="del mod">
          <ac:chgData name="Antonia Kuster" userId="903f7915-1049-4481-a049-eede468e7fa2" providerId="ADAL" clId="{C37D1E50-FE26-4281-805D-23C728750932}" dt="2023-02-21T10:32:00.312" v="368" actId="478"/>
          <ac:spMkLst>
            <pc:docMk/>
            <pc:sldMk cId="2844922117" sldId="330"/>
            <ac:spMk id="39" creationId="{86CD9140-1DDF-7631-7ABE-7F16C2219F12}"/>
          </ac:spMkLst>
        </pc:spChg>
        <pc:spChg chg="del mod">
          <ac:chgData name="Antonia Kuster" userId="903f7915-1049-4481-a049-eede468e7fa2" providerId="ADAL" clId="{C37D1E50-FE26-4281-805D-23C728750932}" dt="2023-02-21T10:32:00.312" v="368" actId="478"/>
          <ac:spMkLst>
            <pc:docMk/>
            <pc:sldMk cId="2844922117" sldId="330"/>
            <ac:spMk id="40" creationId="{C9412911-B8BD-4AFA-3CDC-5F992D54283B}"/>
          </ac:spMkLst>
        </pc:spChg>
        <pc:spChg chg="del mod">
          <ac:chgData name="Antonia Kuster" userId="903f7915-1049-4481-a049-eede468e7fa2" providerId="ADAL" clId="{C37D1E50-FE26-4281-805D-23C728750932}" dt="2023-02-21T10:32:00.312" v="368" actId="478"/>
          <ac:spMkLst>
            <pc:docMk/>
            <pc:sldMk cId="2844922117" sldId="330"/>
            <ac:spMk id="41" creationId="{C2AEBF38-CDCB-C493-7BD0-986DBA877185}"/>
          </ac:spMkLst>
        </pc:spChg>
        <pc:spChg chg="mod">
          <ac:chgData name="Antonia Kuster" userId="903f7915-1049-4481-a049-eede468e7fa2" providerId="ADAL" clId="{C37D1E50-FE26-4281-805D-23C728750932}" dt="2023-02-21T11:24:20.619" v="731" actId="1076"/>
          <ac:spMkLst>
            <pc:docMk/>
            <pc:sldMk cId="2844922117" sldId="330"/>
            <ac:spMk id="42" creationId="{027A8170-E057-92A5-9761-B10968342135}"/>
          </ac:spMkLst>
        </pc:spChg>
        <pc:spChg chg="mod">
          <ac:chgData name="Antonia Kuster" userId="903f7915-1049-4481-a049-eede468e7fa2" providerId="ADAL" clId="{C37D1E50-FE26-4281-805D-23C728750932}" dt="2023-02-21T11:24:20.619" v="731" actId="1076"/>
          <ac:spMkLst>
            <pc:docMk/>
            <pc:sldMk cId="2844922117" sldId="330"/>
            <ac:spMk id="43" creationId="{48560F9A-8614-DFAE-E5BA-51D0C309866F}"/>
          </ac:spMkLst>
        </pc:spChg>
        <pc:spChg chg="add mod">
          <ac:chgData name="Antonia Kuster" userId="903f7915-1049-4481-a049-eede468e7fa2" providerId="ADAL" clId="{C37D1E50-FE26-4281-805D-23C728750932}" dt="2023-02-21T11:24:20.619" v="731" actId="1076"/>
          <ac:spMkLst>
            <pc:docMk/>
            <pc:sldMk cId="2844922117" sldId="330"/>
            <ac:spMk id="46" creationId="{1AA52691-7A40-7C45-DCB1-5181C9E2DCAE}"/>
          </ac:spMkLst>
        </pc:spChg>
        <pc:spChg chg="add mod">
          <ac:chgData name="Antonia Kuster" userId="903f7915-1049-4481-a049-eede468e7fa2" providerId="ADAL" clId="{C37D1E50-FE26-4281-805D-23C728750932}" dt="2023-02-21T11:24:20.619" v="731" actId="1076"/>
          <ac:spMkLst>
            <pc:docMk/>
            <pc:sldMk cId="2844922117" sldId="330"/>
            <ac:spMk id="47" creationId="{3CE0A6AA-BB63-C532-00FC-4533665B7E55}"/>
          </ac:spMkLst>
        </pc:spChg>
        <pc:spChg chg="add mod">
          <ac:chgData name="Antonia Kuster" userId="903f7915-1049-4481-a049-eede468e7fa2" providerId="ADAL" clId="{C37D1E50-FE26-4281-805D-23C728750932}" dt="2023-02-21T11:24:20.619" v="731" actId="1076"/>
          <ac:spMkLst>
            <pc:docMk/>
            <pc:sldMk cId="2844922117" sldId="330"/>
            <ac:spMk id="48" creationId="{EBA9DB0D-673F-6AC4-3020-23E39F09ACED}"/>
          </ac:spMkLst>
        </pc:spChg>
        <pc:spChg chg="add mod">
          <ac:chgData name="Antonia Kuster" userId="903f7915-1049-4481-a049-eede468e7fa2" providerId="ADAL" clId="{C37D1E50-FE26-4281-805D-23C728750932}" dt="2023-02-21T11:24:20.619" v="731" actId="1076"/>
          <ac:spMkLst>
            <pc:docMk/>
            <pc:sldMk cId="2844922117" sldId="330"/>
            <ac:spMk id="49" creationId="{D384814C-90D2-DD13-6964-AEA662ECEEA3}"/>
          </ac:spMkLst>
        </pc:spChg>
        <pc:spChg chg="add mod">
          <ac:chgData name="Antonia Kuster" userId="903f7915-1049-4481-a049-eede468e7fa2" providerId="ADAL" clId="{C37D1E50-FE26-4281-805D-23C728750932}" dt="2023-02-21T11:24:20.619" v="731" actId="1076"/>
          <ac:spMkLst>
            <pc:docMk/>
            <pc:sldMk cId="2844922117" sldId="330"/>
            <ac:spMk id="50" creationId="{C4B02AC9-739C-3AC6-C859-54703DFD9A55}"/>
          </ac:spMkLst>
        </pc:spChg>
        <pc:spChg chg="add mod">
          <ac:chgData name="Antonia Kuster" userId="903f7915-1049-4481-a049-eede468e7fa2" providerId="ADAL" clId="{C37D1E50-FE26-4281-805D-23C728750932}" dt="2023-02-21T11:24:20.619" v="731" actId="1076"/>
          <ac:spMkLst>
            <pc:docMk/>
            <pc:sldMk cId="2844922117" sldId="330"/>
            <ac:spMk id="51" creationId="{4B670DDB-D0A5-0C9A-99DB-386D6E2BBE71}"/>
          </ac:spMkLst>
        </pc:spChg>
        <pc:spChg chg="add mod">
          <ac:chgData name="Antonia Kuster" userId="903f7915-1049-4481-a049-eede468e7fa2" providerId="ADAL" clId="{C37D1E50-FE26-4281-805D-23C728750932}" dt="2023-02-21T11:24:20.619" v="731" actId="1076"/>
          <ac:spMkLst>
            <pc:docMk/>
            <pc:sldMk cId="2844922117" sldId="330"/>
            <ac:spMk id="52" creationId="{37F23FF3-BF30-A0B4-B480-F3A7B65F488B}"/>
          </ac:spMkLst>
        </pc:spChg>
        <pc:spChg chg="add mod">
          <ac:chgData name="Antonia Kuster" userId="903f7915-1049-4481-a049-eede468e7fa2" providerId="ADAL" clId="{C37D1E50-FE26-4281-805D-23C728750932}" dt="2023-02-21T11:24:20.619" v="731" actId="1076"/>
          <ac:spMkLst>
            <pc:docMk/>
            <pc:sldMk cId="2844922117" sldId="330"/>
            <ac:spMk id="53" creationId="{28B7EA01-C8B9-C546-7FF9-C85FFA14EFB8}"/>
          </ac:spMkLst>
        </pc:spChg>
        <pc:spChg chg="add mod">
          <ac:chgData name="Antonia Kuster" userId="903f7915-1049-4481-a049-eede468e7fa2" providerId="ADAL" clId="{C37D1E50-FE26-4281-805D-23C728750932}" dt="2023-02-21T11:24:20.619" v="731" actId="1076"/>
          <ac:spMkLst>
            <pc:docMk/>
            <pc:sldMk cId="2844922117" sldId="330"/>
            <ac:spMk id="54" creationId="{DB9F73AA-8636-F0D4-0C13-D0A07D974761}"/>
          </ac:spMkLst>
        </pc:spChg>
        <pc:spChg chg="add mod">
          <ac:chgData name="Antonia Kuster" userId="903f7915-1049-4481-a049-eede468e7fa2" providerId="ADAL" clId="{C37D1E50-FE26-4281-805D-23C728750932}" dt="2023-02-21T11:24:20.619" v="731" actId="1076"/>
          <ac:spMkLst>
            <pc:docMk/>
            <pc:sldMk cId="2844922117" sldId="330"/>
            <ac:spMk id="55" creationId="{BB5ABB11-0509-C415-F55B-B9D574A82535}"/>
          </ac:spMkLst>
        </pc:spChg>
        <pc:spChg chg="add mod">
          <ac:chgData name="Antonia Kuster" userId="903f7915-1049-4481-a049-eede468e7fa2" providerId="ADAL" clId="{C37D1E50-FE26-4281-805D-23C728750932}" dt="2023-02-21T11:24:20.619" v="731" actId="1076"/>
          <ac:spMkLst>
            <pc:docMk/>
            <pc:sldMk cId="2844922117" sldId="330"/>
            <ac:spMk id="56" creationId="{224E645F-A97C-19EC-F127-B26C97695504}"/>
          </ac:spMkLst>
        </pc:spChg>
        <pc:spChg chg="add mod">
          <ac:chgData name="Antonia Kuster" userId="903f7915-1049-4481-a049-eede468e7fa2" providerId="ADAL" clId="{C37D1E50-FE26-4281-805D-23C728750932}" dt="2023-02-21T11:24:20.619" v="731" actId="1076"/>
          <ac:spMkLst>
            <pc:docMk/>
            <pc:sldMk cId="2844922117" sldId="330"/>
            <ac:spMk id="57" creationId="{BA2B5463-8021-E3EE-0ED2-FB5AED50937E}"/>
          </ac:spMkLst>
        </pc:spChg>
        <pc:spChg chg="add mod">
          <ac:chgData name="Antonia Kuster" userId="903f7915-1049-4481-a049-eede468e7fa2" providerId="ADAL" clId="{C37D1E50-FE26-4281-805D-23C728750932}" dt="2023-02-21T11:24:20.619" v="731" actId="1076"/>
          <ac:spMkLst>
            <pc:docMk/>
            <pc:sldMk cId="2844922117" sldId="330"/>
            <ac:spMk id="58" creationId="{3F1977CC-DEC0-9BF9-D4DA-A27D81AD5F1C}"/>
          </ac:spMkLst>
        </pc:spChg>
        <pc:spChg chg="add mod">
          <ac:chgData name="Antonia Kuster" userId="903f7915-1049-4481-a049-eede468e7fa2" providerId="ADAL" clId="{C37D1E50-FE26-4281-805D-23C728750932}" dt="2023-02-21T11:24:20.619" v="731" actId="1076"/>
          <ac:spMkLst>
            <pc:docMk/>
            <pc:sldMk cId="2844922117" sldId="330"/>
            <ac:spMk id="59" creationId="{5927954A-F961-49BA-B99B-7D32EDFCB9F3}"/>
          </ac:spMkLst>
        </pc:spChg>
        <pc:spChg chg="add mod">
          <ac:chgData name="Antonia Kuster" userId="903f7915-1049-4481-a049-eede468e7fa2" providerId="ADAL" clId="{C37D1E50-FE26-4281-805D-23C728750932}" dt="2023-02-21T11:24:20.619" v="731" actId="1076"/>
          <ac:spMkLst>
            <pc:docMk/>
            <pc:sldMk cId="2844922117" sldId="330"/>
            <ac:spMk id="60" creationId="{D87536D4-D2E1-09BC-C4F0-9E9C21322499}"/>
          </ac:spMkLst>
        </pc:spChg>
        <pc:spChg chg="add mod">
          <ac:chgData name="Antonia Kuster" userId="903f7915-1049-4481-a049-eede468e7fa2" providerId="ADAL" clId="{C37D1E50-FE26-4281-805D-23C728750932}" dt="2023-02-21T11:24:20.619" v="731" actId="1076"/>
          <ac:spMkLst>
            <pc:docMk/>
            <pc:sldMk cId="2844922117" sldId="330"/>
            <ac:spMk id="61" creationId="{8BFAE79A-8141-4F1A-62D3-E218A1295B4F}"/>
          </ac:spMkLst>
        </pc:spChg>
        <pc:spChg chg="add mod">
          <ac:chgData name="Antonia Kuster" userId="903f7915-1049-4481-a049-eede468e7fa2" providerId="ADAL" clId="{C37D1E50-FE26-4281-805D-23C728750932}" dt="2023-02-21T11:24:20.619" v="731" actId="1076"/>
          <ac:spMkLst>
            <pc:docMk/>
            <pc:sldMk cId="2844922117" sldId="330"/>
            <ac:spMk id="62" creationId="{AE31F561-01D3-EF95-BE58-9E328E781D13}"/>
          </ac:spMkLst>
        </pc:spChg>
        <pc:spChg chg="add mod">
          <ac:chgData name="Antonia Kuster" userId="903f7915-1049-4481-a049-eede468e7fa2" providerId="ADAL" clId="{C37D1E50-FE26-4281-805D-23C728750932}" dt="2023-02-21T11:24:20.619" v="731" actId="1076"/>
          <ac:spMkLst>
            <pc:docMk/>
            <pc:sldMk cId="2844922117" sldId="330"/>
            <ac:spMk id="63" creationId="{B5F1DE88-76F6-0ABD-C525-68D2F41C944D}"/>
          </ac:spMkLst>
        </pc:spChg>
        <pc:spChg chg="add mod">
          <ac:chgData name="Antonia Kuster" userId="903f7915-1049-4481-a049-eede468e7fa2" providerId="ADAL" clId="{C37D1E50-FE26-4281-805D-23C728750932}" dt="2023-02-21T11:24:20.619" v="731" actId="1076"/>
          <ac:spMkLst>
            <pc:docMk/>
            <pc:sldMk cId="2844922117" sldId="330"/>
            <ac:spMk id="64" creationId="{DDBE4E2E-BF53-B8CE-CE36-23BA8C0F21FF}"/>
          </ac:spMkLst>
        </pc:spChg>
        <pc:spChg chg="add mod">
          <ac:chgData name="Antonia Kuster" userId="903f7915-1049-4481-a049-eede468e7fa2" providerId="ADAL" clId="{C37D1E50-FE26-4281-805D-23C728750932}" dt="2023-02-21T11:24:20.619" v="731" actId="1076"/>
          <ac:spMkLst>
            <pc:docMk/>
            <pc:sldMk cId="2844922117" sldId="330"/>
            <ac:spMk id="65" creationId="{B18A9FE0-87A8-BD24-E62B-F2C287A63081}"/>
          </ac:spMkLst>
        </pc:spChg>
        <pc:spChg chg="add mod">
          <ac:chgData name="Antonia Kuster" userId="903f7915-1049-4481-a049-eede468e7fa2" providerId="ADAL" clId="{C37D1E50-FE26-4281-805D-23C728750932}" dt="2023-02-21T11:24:20.619" v="731" actId="1076"/>
          <ac:spMkLst>
            <pc:docMk/>
            <pc:sldMk cId="2844922117" sldId="330"/>
            <ac:spMk id="66" creationId="{CE5B8342-AAA2-C3F2-E225-D08263CDE31B}"/>
          </ac:spMkLst>
        </pc:spChg>
        <pc:spChg chg="add mod">
          <ac:chgData name="Antonia Kuster" userId="903f7915-1049-4481-a049-eede468e7fa2" providerId="ADAL" clId="{C37D1E50-FE26-4281-805D-23C728750932}" dt="2023-02-21T11:24:20.619" v="731" actId="1076"/>
          <ac:spMkLst>
            <pc:docMk/>
            <pc:sldMk cId="2844922117" sldId="330"/>
            <ac:spMk id="67" creationId="{3EB28D99-1581-E5C6-6F5A-5866048D3F83}"/>
          </ac:spMkLst>
        </pc:spChg>
        <pc:spChg chg="add mod">
          <ac:chgData name="Antonia Kuster" userId="903f7915-1049-4481-a049-eede468e7fa2" providerId="ADAL" clId="{C37D1E50-FE26-4281-805D-23C728750932}" dt="2023-02-21T11:24:20.619" v="731" actId="1076"/>
          <ac:spMkLst>
            <pc:docMk/>
            <pc:sldMk cId="2844922117" sldId="330"/>
            <ac:spMk id="68" creationId="{9734EAE4-A36A-D352-26CF-364794C9D132}"/>
          </ac:spMkLst>
        </pc:spChg>
        <pc:spChg chg="add mod">
          <ac:chgData name="Antonia Kuster" userId="903f7915-1049-4481-a049-eede468e7fa2" providerId="ADAL" clId="{C37D1E50-FE26-4281-805D-23C728750932}" dt="2023-02-21T11:24:20.619" v="731" actId="1076"/>
          <ac:spMkLst>
            <pc:docMk/>
            <pc:sldMk cId="2844922117" sldId="330"/>
            <ac:spMk id="69" creationId="{FFBF2584-AEF8-5802-12BA-DA1B5C837AA3}"/>
          </ac:spMkLst>
        </pc:spChg>
        <pc:spChg chg="add mod">
          <ac:chgData name="Antonia Kuster" userId="903f7915-1049-4481-a049-eede468e7fa2" providerId="ADAL" clId="{C37D1E50-FE26-4281-805D-23C728750932}" dt="2023-02-21T11:24:20.619" v="731" actId="1076"/>
          <ac:spMkLst>
            <pc:docMk/>
            <pc:sldMk cId="2844922117" sldId="330"/>
            <ac:spMk id="70" creationId="{3E3AEBD1-8382-C554-F3C1-A5B04BB47AE4}"/>
          </ac:spMkLst>
        </pc:spChg>
        <pc:spChg chg="add mod">
          <ac:chgData name="Antonia Kuster" userId="903f7915-1049-4481-a049-eede468e7fa2" providerId="ADAL" clId="{C37D1E50-FE26-4281-805D-23C728750932}" dt="2023-02-21T11:24:20.619" v="731" actId="1076"/>
          <ac:spMkLst>
            <pc:docMk/>
            <pc:sldMk cId="2844922117" sldId="330"/>
            <ac:spMk id="71" creationId="{71880B49-D53D-910A-6BCD-61DF79884C32}"/>
          </ac:spMkLst>
        </pc:spChg>
        <pc:spChg chg="add mod">
          <ac:chgData name="Antonia Kuster" userId="903f7915-1049-4481-a049-eede468e7fa2" providerId="ADAL" clId="{C37D1E50-FE26-4281-805D-23C728750932}" dt="2023-02-21T11:24:20.619" v="731" actId="1076"/>
          <ac:spMkLst>
            <pc:docMk/>
            <pc:sldMk cId="2844922117" sldId="330"/>
            <ac:spMk id="72" creationId="{853E002D-B672-6559-1635-CFC8BE550884}"/>
          </ac:spMkLst>
        </pc:spChg>
        <pc:spChg chg="add mod">
          <ac:chgData name="Antonia Kuster" userId="903f7915-1049-4481-a049-eede468e7fa2" providerId="ADAL" clId="{C37D1E50-FE26-4281-805D-23C728750932}" dt="2023-02-21T11:24:20.619" v="731" actId="1076"/>
          <ac:spMkLst>
            <pc:docMk/>
            <pc:sldMk cId="2844922117" sldId="330"/>
            <ac:spMk id="73" creationId="{6A23D08B-B2FE-FDCF-BD4F-186FB5C14788}"/>
          </ac:spMkLst>
        </pc:spChg>
        <pc:spChg chg="add mod">
          <ac:chgData name="Antonia Kuster" userId="903f7915-1049-4481-a049-eede468e7fa2" providerId="ADAL" clId="{C37D1E50-FE26-4281-805D-23C728750932}" dt="2023-02-21T11:24:20.619" v="731" actId="1076"/>
          <ac:spMkLst>
            <pc:docMk/>
            <pc:sldMk cId="2844922117" sldId="330"/>
            <ac:spMk id="74" creationId="{0E0472B1-F02B-4DE1-4CC9-67CD278B1609}"/>
          </ac:spMkLst>
        </pc:spChg>
        <pc:spChg chg="add mod">
          <ac:chgData name="Antonia Kuster" userId="903f7915-1049-4481-a049-eede468e7fa2" providerId="ADAL" clId="{C37D1E50-FE26-4281-805D-23C728750932}" dt="2023-02-21T11:24:20.619" v="731" actId="1076"/>
          <ac:spMkLst>
            <pc:docMk/>
            <pc:sldMk cId="2844922117" sldId="330"/>
            <ac:spMk id="75" creationId="{B5ACA331-3CBB-3232-E79D-0BDB814807A3}"/>
          </ac:spMkLst>
        </pc:spChg>
        <pc:spChg chg="add mod">
          <ac:chgData name="Antonia Kuster" userId="903f7915-1049-4481-a049-eede468e7fa2" providerId="ADAL" clId="{C37D1E50-FE26-4281-805D-23C728750932}" dt="2023-02-21T11:24:20.619" v="731" actId="1076"/>
          <ac:spMkLst>
            <pc:docMk/>
            <pc:sldMk cId="2844922117" sldId="330"/>
            <ac:spMk id="76" creationId="{4B2820A9-8061-440D-4732-3CF06F9124EC}"/>
          </ac:spMkLst>
        </pc:spChg>
        <pc:spChg chg="add mod">
          <ac:chgData name="Antonia Kuster" userId="903f7915-1049-4481-a049-eede468e7fa2" providerId="ADAL" clId="{C37D1E50-FE26-4281-805D-23C728750932}" dt="2023-02-21T11:24:20.619" v="731" actId="1076"/>
          <ac:spMkLst>
            <pc:docMk/>
            <pc:sldMk cId="2844922117" sldId="330"/>
            <ac:spMk id="77" creationId="{BD71FDA7-7709-41C5-4EE6-BFC507A85394}"/>
          </ac:spMkLst>
        </pc:spChg>
        <pc:spChg chg="add mod">
          <ac:chgData name="Antonia Kuster" userId="903f7915-1049-4481-a049-eede468e7fa2" providerId="ADAL" clId="{C37D1E50-FE26-4281-805D-23C728750932}" dt="2023-02-21T11:30:35.645" v="780" actId="14100"/>
          <ac:spMkLst>
            <pc:docMk/>
            <pc:sldMk cId="2844922117" sldId="330"/>
            <ac:spMk id="78" creationId="{D89CFD6E-60C6-35A0-258E-55D345356AAA}"/>
          </ac:spMkLst>
        </pc:spChg>
        <pc:spChg chg="add mod">
          <ac:chgData name="Antonia Kuster" userId="903f7915-1049-4481-a049-eede468e7fa2" providerId="ADAL" clId="{C37D1E50-FE26-4281-805D-23C728750932}" dt="2023-02-21T11:30:38.105" v="781" actId="14100"/>
          <ac:spMkLst>
            <pc:docMk/>
            <pc:sldMk cId="2844922117" sldId="330"/>
            <ac:spMk id="79" creationId="{C7D058CE-EE77-81F2-A881-49C3D9E7EA36}"/>
          </ac:spMkLst>
        </pc:spChg>
        <pc:spChg chg="add mod">
          <ac:chgData name="Antonia Kuster" userId="903f7915-1049-4481-a049-eede468e7fa2" providerId="ADAL" clId="{C37D1E50-FE26-4281-805D-23C728750932}" dt="2023-02-21T12:59:18.082" v="1411" actId="14100"/>
          <ac:spMkLst>
            <pc:docMk/>
            <pc:sldMk cId="2844922117" sldId="330"/>
            <ac:spMk id="80" creationId="{3C2A313E-FD7C-830D-9BB7-7E8AF8F3BB72}"/>
          </ac:spMkLst>
        </pc:spChg>
        <pc:spChg chg="add mod">
          <ac:chgData name="Antonia Kuster" userId="903f7915-1049-4481-a049-eede468e7fa2" providerId="ADAL" clId="{C37D1E50-FE26-4281-805D-23C728750932}" dt="2023-02-21T12:59:53.161" v="1417" actId="14100"/>
          <ac:spMkLst>
            <pc:docMk/>
            <pc:sldMk cId="2844922117" sldId="330"/>
            <ac:spMk id="81" creationId="{2365A387-5D16-9234-7097-3FE07D63B3EA}"/>
          </ac:spMkLst>
        </pc:spChg>
        <pc:spChg chg="add mod">
          <ac:chgData name="Antonia Kuster" userId="903f7915-1049-4481-a049-eede468e7fa2" providerId="ADAL" clId="{C37D1E50-FE26-4281-805D-23C728750932}" dt="2023-02-21T11:24:33.331" v="736" actId="1076"/>
          <ac:spMkLst>
            <pc:docMk/>
            <pc:sldMk cId="2844922117" sldId="330"/>
            <ac:spMk id="82" creationId="{DC46AF16-4219-64FA-546C-A64E2E1BCEBE}"/>
          </ac:spMkLst>
        </pc:spChg>
        <pc:spChg chg="add del mod">
          <ac:chgData name="Antonia Kuster" userId="903f7915-1049-4481-a049-eede468e7fa2" providerId="ADAL" clId="{C37D1E50-FE26-4281-805D-23C728750932}" dt="2023-02-21T11:22:33.456" v="707" actId="478"/>
          <ac:spMkLst>
            <pc:docMk/>
            <pc:sldMk cId="2844922117" sldId="330"/>
            <ac:spMk id="83" creationId="{864E7B32-7EE6-0A8E-95BF-686E73778525}"/>
          </ac:spMkLst>
        </pc:spChg>
        <pc:spChg chg="add del mod">
          <ac:chgData name="Antonia Kuster" userId="903f7915-1049-4481-a049-eede468e7fa2" providerId="ADAL" clId="{C37D1E50-FE26-4281-805D-23C728750932}" dt="2023-02-21T11:23:20.010" v="722" actId="478"/>
          <ac:spMkLst>
            <pc:docMk/>
            <pc:sldMk cId="2844922117" sldId="330"/>
            <ac:spMk id="84" creationId="{A3B7DF13-3105-A6BC-AB00-F6FB51D347E8}"/>
          </ac:spMkLst>
        </pc:spChg>
        <pc:spChg chg="add mod">
          <ac:chgData name="Antonia Kuster" userId="903f7915-1049-4481-a049-eede468e7fa2" providerId="ADAL" clId="{C37D1E50-FE26-4281-805D-23C728750932}" dt="2023-02-21T11:24:03.679" v="728" actId="164"/>
          <ac:spMkLst>
            <pc:docMk/>
            <pc:sldMk cId="2844922117" sldId="330"/>
            <ac:spMk id="85" creationId="{C29A3ED2-4751-C08A-5540-E7152CD460C5}"/>
          </ac:spMkLst>
        </pc:spChg>
        <pc:spChg chg="add mod">
          <ac:chgData name="Antonia Kuster" userId="903f7915-1049-4481-a049-eede468e7fa2" providerId="ADAL" clId="{C37D1E50-FE26-4281-805D-23C728750932}" dt="2023-02-21T11:32:15.689" v="784" actId="1076"/>
          <ac:spMkLst>
            <pc:docMk/>
            <pc:sldMk cId="2844922117" sldId="330"/>
            <ac:spMk id="87" creationId="{16EDA077-A3C4-7759-4117-0E430370A022}"/>
          </ac:spMkLst>
        </pc:spChg>
        <pc:spChg chg="mod">
          <ac:chgData name="Antonia Kuster" userId="903f7915-1049-4481-a049-eede468e7fa2" providerId="ADAL" clId="{C37D1E50-FE26-4281-805D-23C728750932}" dt="2023-02-21T11:26:18.313" v="755" actId="1076"/>
          <ac:spMkLst>
            <pc:docMk/>
            <pc:sldMk cId="2844922117" sldId="330"/>
            <ac:spMk id="89" creationId="{4C1D9BCA-A9AB-0C6E-ED7A-2C8C054561D2}"/>
          </ac:spMkLst>
        </pc:spChg>
        <pc:spChg chg="mod">
          <ac:chgData name="Antonia Kuster" userId="903f7915-1049-4481-a049-eede468e7fa2" providerId="ADAL" clId="{C37D1E50-FE26-4281-805D-23C728750932}" dt="2023-02-21T11:25:34.297" v="744"/>
          <ac:spMkLst>
            <pc:docMk/>
            <pc:sldMk cId="2844922117" sldId="330"/>
            <ac:spMk id="90" creationId="{60FB4E47-6DCB-45AC-ED8C-9EF78C58BC9C}"/>
          </ac:spMkLst>
        </pc:spChg>
        <pc:spChg chg="add mod">
          <ac:chgData name="Antonia Kuster" userId="903f7915-1049-4481-a049-eede468e7fa2" providerId="ADAL" clId="{C37D1E50-FE26-4281-805D-23C728750932}" dt="2023-02-21T12:32:08.866" v="850" actId="1076"/>
          <ac:spMkLst>
            <pc:docMk/>
            <pc:sldMk cId="2844922117" sldId="330"/>
            <ac:spMk id="93" creationId="{C4A1F551-6372-3ACB-7FB9-B3A120C53E41}"/>
          </ac:spMkLst>
        </pc:spChg>
        <pc:spChg chg="add mod">
          <ac:chgData name="Antonia Kuster" userId="903f7915-1049-4481-a049-eede468e7fa2" providerId="ADAL" clId="{C37D1E50-FE26-4281-805D-23C728750932}" dt="2023-02-21T16:28:16.765" v="1935" actId="1076"/>
          <ac:spMkLst>
            <pc:docMk/>
            <pc:sldMk cId="2844922117" sldId="330"/>
            <ac:spMk id="94" creationId="{1FEF0FD4-8F2E-534F-87CF-31FAC3D954FC}"/>
          </ac:spMkLst>
        </pc:spChg>
        <pc:spChg chg="add mod">
          <ac:chgData name="Antonia Kuster" userId="903f7915-1049-4481-a049-eede468e7fa2" providerId="ADAL" clId="{C37D1E50-FE26-4281-805D-23C728750932}" dt="2023-02-21T16:27:52.848" v="1932" actId="1076"/>
          <ac:spMkLst>
            <pc:docMk/>
            <pc:sldMk cId="2844922117" sldId="330"/>
            <ac:spMk id="95" creationId="{5137737F-9208-E59C-27F6-96EAB97BC649}"/>
          </ac:spMkLst>
        </pc:spChg>
        <pc:spChg chg="add mod">
          <ac:chgData name="Antonia Kuster" userId="903f7915-1049-4481-a049-eede468e7fa2" providerId="ADAL" clId="{C37D1E50-FE26-4281-805D-23C728750932}" dt="2023-02-21T12:49:42.061" v="1076" actId="1076"/>
          <ac:spMkLst>
            <pc:docMk/>
            <pc:sldMk cId="2844922117" sldId="330"/>
            <ac:spMk id="96" creationId="{115F6E93-12C4-2AF4-7807-679FE711EA5C}"/>
          </ac:spMkLst>
        </pc:spChg>
        <pc:spChg chg="add mod">
          <ac:chgData name="Antonia Kuster" userId="903f7915-1049-4481-a049-eede468e7fa2" providerId="ADAL" clId="{C37D1E50-FE26-4281-805D-23C728750932}" dt="2023-02-21T12:49:44.886" v="1077" actId="1076"/>
          <ac:spMkLst>
            <pc:docMk/>
            <pc:sldMk cId="2844922117" sldId="330"/>
            <ac:spMk id="97" creationId="{B3387175-905C-B7EE-8835-7E618498179C}"/>
          </ac:spMkLst>
        </pc:spChg>
        <pc:spChg chg="add del mod">
          <ac:chgData name="Antonia Kuster" userId="903f7915-1049-4481-a049-eede468e7fa2" providerId="ADAL" clId="{C37D1E50-FE26-4281-805D-23C728750932}" dt="2023-02-21T12:41:11.740" v="857" actId="478"/>
          <ac:spMkLst>
            <pc:docMk/>
            <pc:sldMk cId="2844922117" sldId="330"/>
            <ac:spMk id="98" creationId="{46229001-E52A-6C7F-70DE-1AB025F2DEB9}"/>
          </ac:spMkLst>
        </pc:spChg>
        <pc:spChg chg="add mod">
          <ac:chgData name="Antonia Kuster" userId="903f7915-1049-4481-a049-eede468e7fa2" providerId="ADAL" clId="{C37D1E50-FE26-4281-805D-23C728750932}" dt="2023-02-21T12:46:23.862" v="997" actId="1076"/>
          <ac:spMkLst>
            <pc:docMk/>
            <pc:sldMk cId="2844922117" sldId="330"/>
            <ac:spMk id="99" creationId="{BA945870-7D5B-B0ED-D2EA-C2F938B927BB}"/>
          </ac:spMkLst>
        </pc:spChg>
        <pc:spChg chg="add mod">
          <ac:chgData name="Antonia Kuster" userId="903f7915-1049-4481-a049-eede468e7fa2" providerId="ADAL" clId="{C37D1E50-FE26-4281-805D-23C728750932}" dt="2023-02-21T12:49:48.634" v="1078" actId="1076"/>
          <ac:spMkLst>
            <pc:docMk/>
            <pc:sldMk cId="2844922117" sldId="330"/>
            <ac:spMk id="100" creationId="{56812CE4-EDDF-DD10-C5FF-16137231DDD3}"/>
          </ac:spMkLst>
        </pc:spChg>
        <pc:spChg chg="add mod">
          <ac:chgData name="Antonia Kuster" userId="903f7915-1049-4481-a049-eede468e7fa2" providerId="ADAL" clId="{C37D1E50-FE26-4281-805D-23C728750932}" dt="2023-02-21T12:44:28.779" v="923" actId="1076"/>
          <ac:spMkLst>
            <pc:docMk/>
            <pc:sldMk cId="2844922117" sldId="330"/>
            <ac:spMk id="101" creationId="{6273D9AA-762B-826E-B309-DCE3077B3A1C}"/>
          </ac:spMkLst>
        </pc:spChg>
        <pc:spChg chg="add mod">
          <ac:chgData name="Antonia Kuster" userId="903f7915-1049-4481-a049-eede468e7fa2" providerId="ADAL" clId="{C37D1E50-FE26-4281-805D-23C728750932}" dt="2023-02-21T12:49:37.746" v="1074" actId="1076"/>
          <ac:spMkLst>
            <pc:docMk/>
            <pc:sldMk cId="2844922117" sldId="330"/>
            <ac:spMk id="102" creationId="{66CD8FEC-664D-5B08-2141-24D059035120}"/>
          </ac:spMkLst>
        </pc:spChg>
        <pc:spChg chg="add mod">
          <ac:chgData name="Antonia Kuster" userId="903f7915-1049-4481-a049-eede468e7fa2" providerId="ADAL" clId="{C37D1E50-FE26-4281-805D-23C728750932}" dt="2023-02-21T12:50:25.521" v="1123" actId="1076"/>
          <ac:spMkLst>
            <pc:docMk/>
            <pc:sldMk cId="2844922117" sldId="330"/>
            <ac:spMk id="103" creationId="{5F0CF24E-F3BE-CA7F-C266-BD70BDBB63A6}"/>
          </ac:spMkLst>
        </pc:spChg>
        <pc:spChg chg="add mod">
          <ac:chgData name="Antonia Kuster" userId="903f7915-1049-4481-a049-eede468e7fa2" providerId="ADAL" clId="{C37D1E50-FE26-4281-805D-23C728750932}" dt="2023-02-21T12:50:35.819" v="1126" actId="1076"/>
          <ac:spMkLst>
            <pc:docMk/>
            <pc:sldMk cId="2844922117" sldId="330"/>
            <ac:spMk id="104" creationId="{243C2E2C-EEAB-E3FF-52E3-7E614366D53B}"/>
          </ac:spMkLst>
        </pc:spChg>
        <pc:spChg chg="add del mod">
          <ac:chgData name="Antonia Kuster" userId="903f7915-1049-4481-a049-eede468e7fa2" providerId="ADAL" clId="{C37D1E50-FE26-4281-805D-23C728750932}" dt="2023-02-21T12:44:30.606" v="925"/>
          <ac:spMkLst>
            <pc:docMk/>
            <pc:sldMk cId="2844922117" sldId="330"/>
            <ac:spMk id="105" creationId="{EA2E82D2-58CC-F22D-8FB6-E94A86C8CDED}"/>
          </ac:spMkLst>
        </pc:spChg>
        <pc:spChg chg="add del mod">
          <ac:chgData name="Antonia Kuster" userId="903f7915-1049-4481-a049-eede468e7fa2" providerId="ADAL" clId="{C37D1E50-FE26-4281-805D-23C728750932}" dt="2023-02-21T12:44:30.606" v="925"/>
          <ac:spMkLst>
            <pc:docMk/>
            <pc:sldMk cId="2844922117" sldId="330"/>
            <ac:spMk id="106" creationId="{EF3BE027-5A7F-5D42-B4D9-0C5A63B9916C}"/>
          </ac:spMkLst>
        </pc:spChg>
        <pc:spChg chg="add del mod">
          <ac:chgData name="Antonia Kuster" userId="903f7915-1049-4481-a049-eede468e7fa2" providerId="ADAL" clId="{C37D1E50-FE26-4281-805D-23C728750932}" dt="2023-02-21T12:44:30.606" v="925"/>
          <ac:spMkLst>
            <pc:docMk/>
            <pc:sldMk cId="2844922117" sldId="330"/>
            <ac:spMk id="107" creationId="{A7C29F83-3CC7-7CF7-35CC-66B633343D63}"/>
          </ac:spMkLst>
        </pc:spChg>
        <pc:spChg chg="add del mod">
          <ac:chgData name="Antonia Kuster" userId="903f7915-1049-4481-a049-eede468e7fa2" providerId="ADAL" clId="{C37D1E50-FE26-4281-805D-23C728750932}" dt="2023-02-21T12:44:30.606" v="925"/>
          <ac:spMkLst>
            <pc:docMk/>
            <pc:sldMk cId="2844922117" sldId="330"/>
            <ac:spMk id="108" creationId="{248842D7-6896-360B-FB35-51AF2D5DEBB0}"/>
          </ac:spMkLst>
        </pc:spChg>
        <pc:spChg chg="add mod">
          <ac:chgData name="Antonia Kuster" userId="903f7915-1049-4481-a049-eede468e7fa2" providerId="ADAL" clId="{C37D1E50-FE26-4281-805D-23C728750932}" dt="2023-02-21T12:44:47.105" v="927" actId="1076"/>
          <ac:spMkLst>
            <pc:docMk/>
            <pc:sldMk cId="2844922117" sldId="330"/>
            <ac:spMk id="109" creationId="{B8C6090F-EDB0-B33B-80A4-9B8001B21714}"/>
          </ac:spMkLst>
        </pc:spChg>
        <pc:spChg chg="add mod">
          <ac:chgData name="Antonia Kuster" userId="903f7915-1049-4481-a049-eede468e7fa2" providerId="ADAL" clId="{C37D1E50-FE26-4281-805D-23C728750932}" dt="2023-02-21T12:50:49.024" v="1146" actId="1076"/>
          <ac:spMkLst>
            <pc:docMk/>
            <pc:sldMk cId="2844922117" sldId="330"/>
            <ac:spMk id="110" creationId="{578422CD-E105-D0A0-6D18-5AA4FAB0A84E}"/>
          </ac:spMkLst>
        </pc:spChg>
        <pc:spChg chg="add mod">
          <ac:chgData name="Antonia Kuster" userId="903f7915-1049-4481-a049-eede468e7fa2" providerId="ADAL" clId="{C37D1E50-FE26-4281-805D-23C728750932}" dt="2023-02-21T12:46:00.463" v="996" actId="20577"/>
          <ac:spMkLst>
            <pc:docMk/>
            <pc:sldMk cId="2844922117" sldId="330"/>
            <ac:spMk id="111" creationId="{D7DABDE8-25AC-96E6-3BC3-67F026B6ED84}"/>
          </ac:spMkLst>
        </pc:spChg>
        <pc:spChg chg="add mod">
          <ac:chgData name="Antonia Kuster" userId="903f7915-1049-4481-a049-eede468e7fa2" providerId="ADAL" clId="{C37D1E50-FE26-4281-805D-23C728750932}" dt="2023-02-21T12:48:11.296" v="1018" actId="20577"/>
          <ac:spMkLst>
            <pc:docMk/>
            <pc:sldMk cId="2844922117" sldId="330"/>
            <ac:spMk id="112" creationId="{CAF10DA2-AD4B-4923-CBD3-CB568F9187FA}"/>
          </ac:spMkLst>
        </pc:spChg>
        <pc:spChg chg="add mod">
          <ac:chgData name="Antonia Kuster" userId="903f7915-1049-4481-a049-eede468e7fa2" providerId="ADAL" clId="{C37D1E50-FE26-4281-805D-23C728750932}" dt="2023-02-21T12:51:32.768" v="1157" actId="20577"/>
          <ac:spMkLst>
            <pc:docMk/>
            <pc:sldMk cId="2844922117" sldId="330"/>
            <ac:spMk id="113" creationId="{FBC40C3F-3EB8-FE8E-B1F4-0ADE60CF135C}"/>
          </ac:spMkLst>
        </pc:spChg>
        <pc:spChg chg="add del mod">
          <ac:chgData name="Antonia Kuster" userId="903f7915-1049-4481-a049-eede468e7fa2" providerId="ADAL" clId="{C37D1E50-FE26-4281-805D-23C728750932}" dt="2023-02-21T12:52:13.065" v="1164" actId="478"/>
          <ac:spMkLst>
            <pc:docMk/>
            <pc:sldMk cId="2844922117" sldId="330"/>
            <ac:spMk id="114" creationId="{44DB71BC-A59A-39CB-C100-B974DD7FEBBD}"/>
          </ac:spMkLst>
        </pc:spChg>
        <pc:spChg chg="add del mod">
          <ac:chgData name="Antonia Kuster" userId="903f7915-1049-4481-a049-eede468e7fa2" providerId="ADAL" clId="{C37D1E50-FE26-4281-805D-23C728750932}" dt="2023-02-21T12:52:11.198" v="1162" actId="478"/>
          <ac:spMkLst>
            <pc:docMk/>
            <pc:sldMk cId="2844922117" sldId="330"/>
            <ac:spMk id="115" creationId="{4B57B0B6-87CD-D2BE-2BDB-408316354B7F}"/>
          </ac:spMkLst>
        </pc:spChg>
        <pc:spChg chg="add del mod">
          <ac:chgData name="Antonia Kuster" userId="903f7915-1049-4481-a049-eede468e7fa2" providerId="ADAL" clId="{C37D1E50-FE26-4281-805D-23C728750932}" dt="2023-02-21T12:52:12.336" v="1163" actId="478"/>
          <ac:spMkLst>
            <pc:docMk/>
            <pc:sldMk cId="2844922117" sldId="330"/>
            <ac:spMk id="116" creationId="{E593988F-C627-C601-9CCC-1E6EA64194B6}"/>
          </ac:spMkLst>
        </pc:spChg>
        <pc:spChg chg="add del mod">
          <ac:chgData name="Antonia Kuster" userId="903f7915-1049-4481-a049-eede468e7fa2" providerId="ADAL" clId="{C37D1E50-FE26-4281-805D-23C728750932}" dt="2023-02-21T12:52:08.402" v="1161" actId="478"/>
          <ac:spMkLst>
            <pc:docMk/>
            <pc:sldMk cId="2844922117" sldId="330"/>
            <ac:spMk id="117" creationId="{130F5E2D-3397-02B0-9728-7D86108AE578}"/>
          </ac:spMkLst>
        </pc:spChg>
        <pc:spChg chg="add mod">
          <ac:chgData name="Antonia Kuster" userId="903f7915-1049-4481-a049-eede468e7fa2" providerId="ADAL" clId="{C37D1E50-FE26-4281-805D-23C728750932}" dt="2023-02-21T12:53:04.158" v="1176" actId="14100"/>
          <ac:spMkLst>
            <pc:docMk/>
            <pc:sldMk cId="2844922117" sldId="330"/>
            <ac:spMk id="118" creationId="{8EB2EAD1-EECA-C237-10DF-F2D4FCD28103}"/>
          </ac:spMkLst>
        </pc:spChg>
        <pc:spChg chg="add mod">
          <ac:chgData name="Antonia Kuster" userId="903f7915-1049-4481-a049-eede468e7fa2" providerId="ADAL" clId="{C37D1E50-FE26-4281-805D-23C728750932}" dt="2023-02-21T12:54:04.441" v="1236" actId="20577"/>
          <ac:spMkLst>
            <pc:docMk/>
            <pc:sldMk cId="2844922117" sldId="330"/>
            <ac:spMk id="119" creationId="{71C9491D-6E01-B796-52E5-1473ADC8B3D0}"/>
          </ac:spMkLst>
        </pc:spChg>
        <pc:spChg chg="add mod">
          <ac:chgData name="Antonia Kuster" userId="903f7915-1049-4481-a049-eede468e7fa2" providerId="ADAL" clId="{C37D1E50-FE26-4281-805D-23C728750932}" dt="2023-02-21T12:52:57.273" v="1175" actId="14100"/>
          <ac:spMkLst>
            <pc:docMk/>
            <pc:sldMk cId="2844922117" sldId="330"/>
            <ac:spMk id="120" creationId="{9E80AECA-2783-EAD5-0EA2-8607084CFD6D}"/>
          </ac:spMkLst>
        </pc:spChg>
        <pc:spChg chg="add mod">
          <ac:chgData name="Antonia Kuster" userId="903f7915-1049-4481-a049-eede468e7fa2" providerId="ADAL" clId="{C37D1E50-FE26-4281-805D-23C728750932}" dt="2023-02-21T12:53:56.233" v="1219" actId="20577"/>
          <ac:spMkLst>
            <pc:docMk/>
            <pc:sldMk cId="2844922117" sldId="330"/>
            <ac:spMk id="121" creationId="{0C1E6020-F347-8098-F475-908E9DDA4E22}"/>
          </ac:spMkLst>
        </pc:spChg>
        <pc:spChg chg="add mod">
          <ac:chgData name="Antonia Kuster" userId="903f7915-1049-4481-a049-eede468e7fa2" providerId="ADAL" clId="{C37D1E50-FE26-4281-805D-23C728750932}" dt="2023-02-21T12:52:54.571" v="1174" actId="14100"/>
          <ac:spMkLst>
            <pc:docMk/>
            <pc:sldMk cId="2844922117" sldId="330"/>
            <ac:spMk id="122" creationId="{BA175E68-C8FF-DE77-5259-2C565A4FB0ED}"/>
          </ac:spMkLst>
        </pc:spChg>
        <pc:spChg chg="add mod">
          <ac:chgData name="Antonia Kuster" userId="903f7915-1049-4481-a049-eede468e7fa2" providerId="ADAL" clId="{C37D1E50-FE26-4281-805D-23C728750932}" dt="2023-02-21T13:03:23.485" v="1452" actId="1076"/>
          <ac:spMkLst>
            <pc:docMk/>
            <pc:sldMk cId="2844922117" sldId="330"/>
            <ac:spMk id="123" creationId="{05D9B74D-5F75-B495-65F7-5F85BA4411DB}"/>
          </ac:spMkLst>
        </pc:spChg>
        <pc:spChg chg="add mod">
          <ac:chgData name="Antonia Kuster" userId="903f7915-1049-4481-a049-eede468e7fa2" providerId="ADAL" clId="{C37D1E50-FE26-4281-805D-23C728750932}" dt="2023-02-21T12:53:34" v="1182" actId="1076"/>
          <ac:spMkLst>
            <pc:docMk/>
            <pc:sldMk cId="2844922117" sldId="330"/>
            <ac:spMk id="124" creationId="{2E5AFCF0-0671-9777-D43C-8C930705D7F1}"/>
          </ac:spMkLst>
        </pc:spChg>
        <pc:spChg chg="add mod">
          <ac:chgData name="Antonia Kuster" userId="903f7915-1049-4481-a049-eede468e7fa2" providerId="ADAL" clId="{C37D1E50-FE26-4281-805D-23C728750932}" dt="2023-02-21T12:54:31.138" v="1285" actId="20577"/>
          <ac:spMkLst>
            <pc:docMk/>
            <pc:sldMk cId="2844922117" sldId="330"/>
            <ac:spMk id="125" creationId="{E540FDE7-8BB3-E8D9-C6EB-E7779B474081}"/>
          </ac:spMkLst>
        </pc:spChg>
        <pc:spChg chg="add mod">
          <ac:chgData name="Antonia Kuster" userId="903f7915-1049-4481-a049-eede468e7fa2" providerId="ADAL" clId="{C37D1E50-FE26-4281-805D-23C728750932}" dt="2023-02-21T12:53:34" v="1182" actId="1076"/>
          <ac:spMkLst>
            <pc:docMk/>
            <pc:sldMk cId="2844922117" sldId="330"/>
            <ac:spMk id="126" creationId="{A8D48BAF-13B6-B8FB-FECF-68EB3559B2EC}"/>
          </ac:spMkLst>
        </pc:spChg>
        <pc:spChg chg="add mod">
          <ac:chgData name="Antonia Kuster" userId="903f7915-1049-4481-a049-eede468e7fa2" providerId="ADAL" clId="{C37D1E50-FE26-4281-805D-23C728750932}" dt="2023-02-21T12:54:19.956" v="1260" actId="20577"/>
          <ac:spMkLst>
            <pc:docMk/>
            <pc:sldMk cId="2844922117" sldId="330"/>
            <ac:spMk id="127" creationId="{69C228AD-6BD0-DC95-0790-95A551134A90}"/>
          </ac:spMkLst>
        </pc:spChg>
        <pc:spChg chg="add mod">
          <ac:chgData name="Antonia Kuster" userId="903f7915-1049-4481-a049-eede468e7fa2" providerId="ADAL" clId="{C37D1E50-FE26-4281-805D-23C728750932}" dt="2023-02-21T16:27:55.854" v="1933" actId="1076"/>
          <ac:spMkLst>
            <pc:docMk/>
            <pc:sldMk cId="2844922117" sldId="330"/>
            <ac:spMk id="128" creationId="{3CDAE37C-3510-7793-EC6C-8765467F4D71}"/>
          </ac:spMkLst>
        </pc:spChg>
        <pc:spChg chg="add mod">
          <ac:chgData name="Antonia Kuster" userId="903f7915-1049-4481-a049-eede468e7fa2" providerId="ADAL" clId="{C37D1E50-FE26-4281-805D-23C728750932}" dt="2023-02-21T13:00:55.273" v="1428" actId="207"/>
          <ac:spMkLst>
            <pc:docMk/>
            <pc:sldMk cId="2844922117" sldId="330"/>
            <ac:spMk id="144" creationId="{67D8FB11-6E83-2E7C-4BE5-E3E5C9EA1D3B}"/>
          </ac:spMkLst>
        </pc:spChg>
        <pc:spChg chg="add mod">
          <ac:chgData name="Antonia Kuster" userId="903f7915-1049-4481-a049-eede468e7fa2" providerId="ADAL" clId="{C37D1E50-FE26-4281-805D-23C728750932}" dt="2023-02-21T13:00:34.036" v="1422" actId="1076"/>
          <ac:spMkLst>
            <pc:docMk/>
            <pc:sldMk cId="2844922117" sldId="330"/>
            <ac:spMk id="145" creationId="{96786C5E-DC7C-702C-6837-506031BB28E4}"/>
          </ac:spMkLst>
        </pc:spChg>
        <pc:spChg chg="add del mod">
          <ac:chgData name="Antonia Kuster" userId="903f7915-1049-4481-a049-eede468e7fa2" providerId="ADAL" clId="{C37D1E50-FE26-4281-805D-23C728750932}" dt="2023-02-21T13:00:37.186" v="1424"/>
          <ac:spMkLst>
            <pc:docMk/>
            <pc:sldMk cId="2844922117" sldId="330"/>
            <ac:spMk id="146" creationId="{6B6CA0E9-4885-82E9-A609-85B3D53F7FE6}"/>
          </ac:spMkLst>
        </pc:spChg>
        <pc:spChg chg="add del mod">
          <ac:chgData name="Antonia Kuster" userId="903f7915-1049-4481-a049-eede468e7fa2" providerId="ADAL" clId="{C37D1E50-FE26-4281-805D-23C728750932}" dt="2023-02-21T13:00:37.186" v="1424"/>
          <ac:spMkLst>
            <pc:docMk/>
            <pc:sldMk cId="2844922117" sldId="330"/>
            <ac:spMk id="147" creationId="{F7705172-8F28-364A-EB68-7227E818CCAD}"/>
          </ac:spMkLst>
        </pc:spChg>
        <pc:spChg chg="add mod">
          <ac:chgData name="Antonia Kuster" userId="903f7915-1049-4481-a049-eede468e7fa2" providerId="ADAL" clId="{C37D1E50-FE26-4281-805D-23C728750932}" dt="2023-02-21T13:01:10.360" v="1430" actId="1076"/>
          <ac:spMkLst>
            <pc:docMk/>
            <pc:sldMk cId="2844922117" sldId="330"/>
            <ac:spMk id="148" creationId="{B7791D67-9897-B506-6FD5-5771CF7E51C1}"/>
          </ac:spMkLst>
        </pc:spChg>
        <pc:spChg chg="add mod">
          <ac:chgData name="Antonia Kuster" userId="903f7915-1049-4481-a049-eede468e7fa2" providerId="ADAL" clId="{C37D1E50-FE26-4281-805D-23C728750932}" dt="2023-02-21T13:01:21.164" v="1434" actId="20577"/>
          <ac:spMkLst>
            <pc:docMk/>
            <pc:sldMk cId="2844922117" sldId="330"/>
            <ac:spMk id="149" creationId="{7EF9669A-A3C4-F220-EEF2-2481EFD7D0C7}"/>
          </ac:spMkLst>
        </pc:spChg>
        <pc:spChg chg="mod">
          <ac:chgData name="Antonia Kuster" userId="903f7915-1049-4481-a049-eede468e7fa2" providerId="ADAL" clId="{C37D1E50-FE26-4281-805D-23C728750932}" dt="2023-02-21T13:01:27.153" v="1437" actId="115"/>
          <ac:spMkLst>
            <pc:docMk/>
            <pc:sldMk cId="2844922117" sldId="330"/>
            <ac:spMk id="151" creationId="{EC463A8A-8622-6123-C7DD-D9DB90ED82B6}"/>
          </ac:spMkLst>
        </pc:spChg>
        <pc:spChg chg="mod">
          <ac:chgData name="Antonia Kuster" userId="903f7915-1049-4481-a049-eede468e7fa2" providerId="ADAL" clId="{C37D1E50-FE26-4281-805D-23C728750932}" dt="2023-02-21T13:01:27.153" v="1437" actId="115"/>
          <ac:spMkLst>
            <pc:docMk/>
            <pc:sldMk cId="2844922117" sldId="330"/>
            <ac:spMk id="152" creationId="{CA9EF5D4-847A-74B8-69F3-B0697A88942E}"/>
          </ac:spMkLst>
        </pc:spChg>
        <pc:spChg chg="add mod">
          <ac:chgData name="Antonia Kuster" userId="903f7915-1049-4481-a049-eede468e7fa2" providerId="ADAL" clId="{C37D1E50-FE26-4281-805D-23C728750932}" dt="2023-02-21T13:01:47.227" v="1440" actId="1076"/>
          <ac:spMkLst>
            <pc:docMk/>
            <pc:sldMk cId="2844922117" sldId="330"/>
            <ac:spMk id="153" creationId="{08ED1C19-D3EF-AAF4-2B28-BCCC0E0B37B0}"/>
          </ac:spMkLst>
        </pc:spChg>
        <pc:spChg chg="add mod">
          <ac:chgData name="Antonia Kuster" userId="903f7915-1049-4481-a049-eede468e7fa2" providerId="ADAL" clId="{C37D1E50-FE26-4281-805D-23C728750932}" dt="2023-02-21T13:01:48.850" v="1442" actId="20577"/>
          <ac:spMkLst>
            <pc:docMk/>
            <pc:sldMk cId="2844922117" sldId="330"/>
            <ac:spMk id="154" creationId="{79DCC3EC-3C40-31BE-0647-3E0E127BDF24}"/>
          </ac:spMkLst>
        </pc:spChg>
        <pc:spChg chg="add mod">
          <ac:chgData name="Antonia Kuster" userId="903f7915-1049-4481-a049-eede468e7fa2" providerId="ADAL" clId="{C37D1E50-FE26-4281-805D-23C728750932}" dt="2023-02-21T13:02:48.968" v="1447" actId="207"/>
          <ac:spMkLst>
            <pc:docMk/>
            <pc:sldMk cId="2844922117" sldId="330"/>
            <ac:spMk id="155" creationId="{19B03012-4883-4B30-7270-5EA1FB06C901}"/>
          </ac:spMkLst>
        </pc:spChg>
        <pc:spChg chg="add mod">
          <ac:chgData name="Antonia Kuster" userId="903f7915-1049-4481-a049-eede468e7fa2" providerId="ADAL" clId="{C37D1E50-FE26-4281-805D-23C728750932}" dt="2023-02-21T13:03:07.893" v="1448" actId="1076"/>
          <ac:spMkLst>
            <pc:docMk/>
            <pc:sldMk cId="2844922117" sldId="330"/>
            <ac:spMk id="156" creationId="{C6DB9167-BA7A-B756-8F3E-B2EA7F1EB66A}"/>
          </ac:spMkLst>
        </pc:spChg>
        <pc:spChg chg="add mod">
          <ac:chgData name="Antonia Kuster" userId="903f7915-1049-4481-a049-eede468e7fa2" providerId="ADAL" clId="{C37D1E50-FE26-4281-805D-23C728750932}" dt="2023-02-21T13:03:47.161" v="1456" actId="207"/>
          <ac:spMkLst>
            <pc:docMk/>
            <pc:sldMk cId="2844922117" sldId="330"/>
            <ac:spMk id="157" creationId="{71E4058B-7E08-7716-0553-FE014CDE0FF1}"/>
          </ac:spMkLst>
        </pc:spChg>
        <pc:spChg chg="add mod">
          <ac:chgData name="Antonia Kuster" userId="903f7915-1049-4481-a049-eede468e7fa2" providerId="ADAL" clId="{C37D1E50-FE26-4281-805D-23C728750932}" dt="2023-02-21T13:03:57.101" v="1458" actId="20577"/>
          <ac:spMkLst>
            <pc:docMk/>
            <pc:sldMk cId="2844922117" sldId="330"/>
            <ac:spMk id="158" creationId="{6150420A-A43F-C8F0-5C29-BE71130E9936}"/>
          </ac:spMkLst>
        </pc:spChg>
        <pc:spChg chg="add mod">
          <ac:chgData name="Antonia Kuster" userId="903f7915-1049-4481-a049-eede468e7fa2" providerId="ADAL" clId="{C37D1E50-FE26-4281-805D-23C728750932}" dt="2023-02-21T13:03:47.161" v="1456" actId="207"/>
          <ac:spMkLst>
            <pc:docMk/>
            <pc:sldMk cId="2844922117" sldId="330"/>
            <ac:spMk id="159" creationId="{F57612CE-31F4-3D3C-6EB8-283115A2457D}"/>
          </ac:spMkLst>
        </pc:spChg>
        <pc:spChg chg="add mod">
          <ac:chgData name="Antonia Kuster" userId="903f7915-1049-4481-a049-eede468e7fa2" providerId="ADAL" clId="{C37D1E50-FE26-4281-805D-23C728750932}" dt="2023-02-21T13:04:00.772" v="1460" actId="20577"/>
          <ac:spMkLst>
            <pc:docMk/>
            <pc:sldMk cId="2844922117" sldId="330"/>
            <ac:spMk id="160" creationId="{DBD0454F-CB29-FE9F-ED5B-91C27DFD62B2}"/>
          </ac:spMkLst>
        </pc:spChg>
        <pc:spChg chg="add mod">
          <ac:chgData name="Antonia Kuster" userId="903f7915-1049-4481-a049-eede468e7fa2" providerId="ADAL" clId="{C37D1E50-FE26-4281-805D-23C728750932}" dt="2023-02-21T13:06:34.978" v="1462" actId="1076"/>
          <ac:spMkLst>
            <pc:docMk/>
            <pc:sldMk cId="2844922117" sldId="330"/>
            <ac:spMk id="161" creationId="{53395662-7162-3717-16EA-A6511D0E6D54}"/>
          </ac:spMkLst>
        </pc:spChg>
        <pc:spChg chg="add mod">
          <ac:chgData name="Antonia Kuster" userId="903f7915-1049-4481-a049-eede468e7fa2" providerId="ADAL" clId="{C37D1E50-FE26-4281-805D-23C728750932}" dt="2023-02-21T13:09:15.997" v="1488" actId="207"/>
          <ac:spMkLst>
            <pc:docMk/>
            <pc:sldMk cId="2844922117" sldId="330"/>
            <ac:spMk id="162" creationId="{89334687-B9CF-DACF-31C6-200542FBA856}"/>
          </ac:spMkLst>
        </pc:spChg>
        <pc:spChg chg="add mod">
          <ac:chgData name="Antonia Kuster" userId="903f7915-1049-4481-a049-eede468e7fa2" providerId="ADAL" clId="{C37D1E50-FE26-4281-805D-23C728750932}" dt="2023-02-21T13:09:21.287" v="1490" actId="20577"/>
          <ac:spMkLst>
            <pc:docMk/>
            <pc:sldMk cId="2844922117" sldId="330"/>
            <ac:spMk id="163" creationId="{0AEA9E41-7BF7-939B-3792-5596DF2AC931}"/>
          </ac:spMkLst>
        </pc:spChg>
        <pc:spChg chg="add del mod">
          <ac:chgData name="Antonia Kuster" userId="903f7915-1049-4481-a049-eede468e7fa2" providerId="ADAL" clId="{C37D1E50-FE26-4281-805D-23C728750932}" dt="2023-02-21T13:06:45.442" v="1464"/>
          <ac:spMkLst>
            <pc:docMk/>
            <pc:sldMk cId="2844922117" sldId="330"/>
            <ac:spMk id="164" creationId="{23A1FCBF-D4A1-D53A-312B-A06EA555520C}"/>
          </ac:spMkLst>
        </pc:spChg>
        <pc:spChg chg="add del mod">
          <ac:chgData name="Antonia Kuster" userId="903f7915-1049-4481-a049-eede468e7fa2" providerId="ADAL" clId="{C37D1E50-FE26-4281-805D-23C728750932}" dt="2023-02-21T13:06:45.442" v="1464"/>
          <ac:spMkLst>
            <pc:docMk/>
            <pc:sldMk cId="2844922117" sldId="330"/>
            <ac:spMk id="165" creationId="{601E6F77-E247-94FF-C657-CAD585A8733E}"/>
          </ac:spMkLst>
        </pc:spChg>
        <pc:spChg chg="add del mod">
          <ac:chgData name="Antonia Kuster" userId="903f7915-1049-4481-a049-eede468e7fa2" providerId="ADAL" clId="{C37D1E50-FE26-4281-805D-23C728750932}" dt="2023-02-21T13:06:45.442" v="1464"/>
          <ac:spMkLst>
            <pc:docMk/>
            <pc:sldMk cId="2844922117" sldId="330"/>
            <ac:spMk id="166" creationId="{C72FA30E-D1AA-03C1-8575-BF3C7261495A}"/>
          </ac:spMkLst>
        </pc:spChg>
        <pc:spChg chg="add del mod">
          <ac:chgData name="Antonia Kuster" userId="903f7915-1049-4481-a049-eede468e7fa2" providerId="ADAL" clId="{C37D1E50-FE26-4281-805D-23C728750932}" dt="2023-02-21T13:06:49.466" v="1466"/>
          <ac:spMkLst>
            <pc:docMk/>
            <pc:sldMk cId="2844922117" sldId="330"/>
            <ac:spMk id="167" creationId="{E8AFA24A-FB33-EDC8-EE35-0347C67C2886}"/>
          </ac:spMkLst>
        </pc:spChg>
        <pc:spChg chg="add del mod">
          <ac:chgData name="Antonia Kuster" userId="903f7915-1049-4481-a049-eede468e7fa2" providerId="ADAL" clId="{C37D1E50-FE26-4281-805D-23C728750932}" dt="2023-02-21T13:06:49.466" v="1466"/>
          <ac:spMkLst>
            <pc:docMk/>
            <pc:sldMk cId="2844922117" sldId="330"/>
            <ac:spMk id="168" creationId="{6EA02E91-CF55-2D4D-B819-03BE2D455B3C}"/>
          </ac:spMkLst>
        </pc:spChg>
        <pc:spChg chg="add del mod">
          <ac:chgData name="Antonia Kuster" userId="903f7915-1049-4481-a049-eede468e7fa2" providerId="ADAL" clId="{C37D1E50-FE26-4281-805D-23C728750932}" dt="2023-02-21T13:06:49.466" v="1466"/>
          <ac:spMkLst>
            <pc:docMk/>
            <pc:sldMk cId="2844922117" sldId="330"/>
            <ac:spMk id="169" creationId="{91E80143-30AD-C1BA-ADC7-461146A58A72}"/>
          </ac:spMkLst>
        </pc:spChg>
        <pc:spChg chg="add mod">
          <ac:chgData name="Antonia Kuster" userId="903f7915-1049-4481-a049-eede468e7fa2" providerId="ADAL" clId="{C37D1E50-FE26-4281-805D-23C728750932}" dt="2023-02-21T13:07:07.467" v="1471" actId="20577"/>
          <ac:spMkLst>
            <pc:docMk/>
            <pc:sldMk cId="2844922117" sldId="330"/>
            <ac:spMk id="170" creationId="{50B63917-22D5-5CC6-954B-8A7E219365BF}"/>
          </ac:spMkLst>
        </pc:spChg>
        <pc:spChg chg="add mod">
          <ac:chgData name="Antonia Kuster" userId="903f7915-1049-4481-a049-eede468e7fa2" providerId="ADAL" clId="{C37D1E50-FE26-4281-805D-23C728750932}" dt="2023-02-21T13:09:00.752" v="1487" actId="207"/>
          <ac:spMkLst>
            <pc:docMk/>
            <pc:sldMk cId="2844922117" sldId="330"/>
            <ac:spMk id="171" creationId="{CDABD749-1EC7-0377-30C2-5D544F453C01}"/>
          </ac:spMkLst>
        </pc:spChg>
        <pc:spChg chg="add mod">
          <ac:chgData name="Antonia Kuster" userId="903f7915-1049-4481-a049-eede468e7fa2" providerId="ADAL" clId="{C37D1E50-FE26-4281-805D-23C728750932}" dt="2023-02-21T13:08:42.311" v="1486" actId="20577"/>
          <ac:spMkLst>
            <pc:docMk/>
            <pc:sldMk cId="2844922117" sldId="330"/>
            <ac:spMk id="172" creationId="{043C2425-A83A-8867-87B3-0ECEB764F8E3}"/>
          </ac:spMkLst>
        </pc:spChg>
        <pc:spChg chg="add del mod">
          <ac:chgData name="Antonia Kuster" userId="903f7915-1049-4481-a049-eede468e7fa2" providerId="ADAL" clId="{C37D1E50-FE26-4281-805D-23C728750932}" dt="2023-02-21T13:07:38.720" v="1475"/>
          <ac:spMkLst>
            <pc:docMk/>
            <pc:sldMk cId="2844922117" sldId="330"/>
            <ac:spMk id="173" creationId="{959B5D03-B65A-AF0A-84B1-5814EF25A1E3}"/>
          </ac:spMkLst>
        </pc:spChg>
        <pc:spChg chg="add del mod">
          <ac:chgData name="Antonia Kuster" userId="903f7915-1049-4481-a049-eede468e7fa2" providerId="ADAL" clId="{C37D1E50-FE26-4281-805D-23C728750932}" dt="2023-02-21T13:07:38.720" v="1475"/>
          <ac:spMkLst>
            <pc:docMk/>
            <pc:sldMk cId="2844922117" sldId="330"/>
            <ac:spMk id="174" creationId="{8A9D4F15-F6F0-DEAB-6010-9F23079DD06B}"/>
          </ac:spMkLst>
        </pc:spChg>
        <pc:spChg chg="add del mod">
          <ac:chgData name="Antonia Kuster" userId="903f7915-1049-4481-a049-eede468e7fa2" providerId="ADAL" clId="{C37D1E50-FE26-4281-805D-23C728750932}" dt="2023-02-21T13:07:38.720" v="1475"/>
          <ac:spMkLst>
            <pc:docMk/>
            <pc:sldMk cId="2844922117" sldId="330"/>
            <ac:spMk id="175" creationId="{8F8F8ED9-97B6-9244-E2AF-6E1CE262465A}"/>
          </ac:spMkLst>
        </pc:spChg>
        <pc:spChg chg="add mod">
          <ac:chgData name="Antonia Kuster" userId="903f7915-1049-4481-a049-eede468e7fa2" providerId="ADAL" clId="{C37D1E50-FE26-4281-805D-23C728750932}" dt="2023-02-21T13:09:15.997" v="1488" actId="207"/>
          <ac:spMkLst>
            <pc:docMk/>
            <pc:sldMk cId="2844922117" sldId="330"/>
            <ac:spMk id="176" creationId="{8F05E25C-A185-D106-0035-E508D7ED9570}"/>
          </ac:spMkLst>
        </pc:spChg>
        <pc:spChg chg="add mod">
          <ac:chgData name="Antonia Kuster" userId="903f7915-1049-4481-a049-eede468e7fa2" providerId="ADAL" clId="{C37D1E50-FE26-4281-805D-23C728750932}" dt="2023-02-21T13:09:00.752" v="1487" actId="207"/>
          <ac:spMkLst>
            <pc:docMk/>
            <pc:sldMk cId="2844922117" sldId="330"/>
            <ac:spMk id="177" creationId="{0F86E47E-B6B7-041B-0E55-2BD17D6E8E4D}"/>
          </ac:spMkLst>
        </pc:spChg>
        <pc:spChg chg="add mod">
          <ac:chgData name="Antonia Kuster" userId="903f7915-1049-4481-a049-eede468e7fa2" providerId="ADAL" clId="{C37D1E50-FE26-4281-805D-23C728750932}" dt="2023-02-21T13:08:38.678" v="1484" actId="20577"/>
          <ac:spMkLst>
            <pc:docMk/>
            <pc:sldMk cId="2844922117" sldId="330"/>
            <ac:spMk id="178" creationId="{1FD47537-FBDB-DAD5-FC4E-D3C40E8D94CB}"/>
          </ac:spMkLst>
        </pc:spChg>
        <pc:spChg chg="add mod">
          <ac:chgData name="Antonia Kuster" userId="903f7915-1049-4481-a049-eede468e7fa2" providerId="ADAL" clId="{C37D1E50-FE26-4281-805D-23C728750932}" dt="2023-02-21T13:09:23.640" v="1492" actId="20577"/>
          <ac:spMkLst>
            <pc:docMk/>
            <pc:sldMk cId="2844922117" sldId="330"/>
            <ac:spMk id="179" creationId="{9512A620-D13A-5B03-284A-D57CFBE804EE}"/>
          </ac:spMkLst>
        </pc:spChg>
        <pc:spChg chg="add mod">
          <ac:chgData name="Antonia Kuster" userId="903f7915-1049-4481-a049-eede468e7fa2" providerId="ADAL" clId="{C37D1E50-FE26-4281-805D-23C728750932}" dt="2023-02-21T13:08:33.071" v="1482" actId="207"/>
          <ac:spMkLst>
            <pc:docMk/>
            <pc:sldMk cId="2844922117" sldId="330"/>
            <ac:spMk id="180" creationId="{D2E8F609-24D4-A5D6-D5F8-46786DC28896}"/>
          </ac:spMkLst>
        </pc:spChg>
        <pc:spChg chg="add mod">
          <ac:chgData name="Antonia Kuster" userId="903f7915-1049-4481-a049-eede468e7fa2" providerId="ADAL" clId="{C37D1E50-FE26-4281-805D-23C728750932}" dt="2023-02-21T13:08:24.586" v="1481" actId="20577"/>
          <ac:spMkLst>
            <pc:docMk/>
            <pc:sldMk cId="2844922117" sldId="330"/>
            <ac:spMk id="181" creationId="{5FA168AD-7F5E-3757-0CD5-20396175D8E8}"/>
          </ac:spMkLst>
        </pc:spChg>
        <pc:grpChg chg="add mod">
          <ac:chgData name="Antonia Kuster" userId="903f7915-1049-4481-a049-eede468e7fa2" providerId="ADAL" clId="{C37D1E50-FE26-4281-805D-23C728750932}" dt="2023-02-21T11:32:15.689" v="784" actId="1076"/>
          <ac:grpSpMkLst>
            <pc:docMk/>
            <pc:sldMk cId="2844922117" sldId="330"/>
            <ac:grpSpMk id="86" creationId="{61BD5F45-59C3-5330-9C7C-8062846E4D99}"/>
          </ac:grpSpMkLst>
        </pc:grpChg>
        <pc:grpChg chg="add mod ord">
          <ac:chgData name="Antonia Kuster" userId="903f7915-1049-4481-a049-eede468e7fa2" providerId="ADAL" clId="{C37D1E50-FE26-4281-805D-23C728750932}" dt="2023-02-21T11:32:15.689" v="784" actId="1076"/>
          <ac:grpSpMkLst>
            <pc:docMk/>
            <pc:sldMk cId="2844922117" sldId="330"/>
            <ac:grpSpMk id="88" creationId="{2F770FC4-A0AA-7452-69A6-BF6C5F4AC7A4}"/>
          </ac:grpSpMkLst>
        </pc:grpChg>
        <pc:grpChg chg="add mod">
          <ac:chgData name="Antonia Kuster" userId="903f7915-1049-4481-a049-eede468e7fa2" providerId="ADAL" clId="{C37D1E50-FE26-4281-805D-23C728750932}" dt="2023-02-21T12:59:25.988" v="1414" actId="14100"/>
          <ac:grpSpMkLst>
            <pc:docMk/>
            <pc:sldMk cId="2844922117" sldId="330"/>
            <ac:grpSpMk id="129" creationId="{A54FE2E4-0F51-32EF-3B57-A8E288661421}"/>
          </ac:grpSpMkLst>
        </pc:grpChg>
        <pc:grpChg chg="add mod">
          <ac:chgData name="Antonia Kuster" userId="903f7915-1049-4481-a049-eede468e7fa2" providerId="ADAL" clId="{C37D1E50-FE26-4281-805D-23C728750932}" dt="2023-02-21T12:59:21.159" v="1412" actId="14100"/>
          <ac:grpSpMkLst>
            <pc:docMk/>
            <pc:sldMk cId="2844922117" sldId="330"/>
            <ac:grpSpMk id="133" creationId="{7E5F3DB9-6539-2D76-75A2-B320E5FB0E5A}"/>
          </ac:grpSpMkLst>
        </pc:grpChg>
        <pc:grpChg chg="add del mod">
          <ac:chgData name="Antonia Kuster" userId="903f7915-1049-4481-a049-eede468e7fa2" providerId="ADAL" clId="{C37D1E50-FE26-4281-805D-23C728750932}" dt="2023-02-21T13:01:28.809" v="1438"/>
          <ac:grpSpMkLst>
            <pc:docMk/>
            <pc:sldMk cId="2844922117" sldId="330"/>
            <ac:grpSpMk id="150" creationId="{BD31FD5E-2C6E-A038-0157-B25FC3FB78C9}"/>
          </ac:grpSpMkLst>
        </pc:grpChg>
        <pc:picChg chg="mod">
          <ac:chgData name="Antonia Kuster" userId="903f7915-1049-4481-a049-eede468e7fa2" providerId="ADAL" clId="{C37D1E50-FE26-4281-805D-23C728750932}" dt="2023-02-21T11:24:20.619" v="731" actId="1076"/>
          <ac:picMkLst>
            <pc:docMk/>
            <pc:sldMk cId="2844922117" sldId="330"/>
            <ac:picMk id="26" creationId="{0E80ADFE-70C7-F4F2-9738-223A17CCA353}"/>
          </ac:picMkLst>
        </pc:picChg>
        <pc:picChg chg="mod">
          <ac:chgData name="Antonia Kuster" userId="903f7915-1049-4481-a049-eede468e7fa2" providerId="ADAL" clId="{C37D1E50-FE26-4281-805D-23C728750932}" dt="2023-02-21T11:24:20.619" v="731" actId="1076"/>
          <ac:picMkLst>
            <pc:docMk/>
            <pc:sldMk cId="2844922117" sldId="330"/>
            <ac:picMk id="28" creationId="{60961F77-D4CC-BD46-F2B5-1E4A13FFEB1D}"/>
          </ac:picMkLst>
        </pc:picChg>
        <pc:picChg chg="mod">
          <ac:chgData name="Antonia Kuster" userId="903f7915-1049-4481-a049-eede468e7fa2" providerId="ADAL" clId="{C37D1E50-FE26-4281-805D-23C728750932}" dt="2023-02-21T11:24:20.619" v="731" actId="1076"/>
          <ac:picMkLst>
            <pc:docMk/>
            <pc:sldMk cId="2844922117" sldId="330"/>
            <ac:picMk id="44" creationId="{88A42A67-7AC9-E845-5DCA-05F4AC7B1C5C}"/>
          </ac:picMkLst>
        </pc:picChg>
        <pc:picChg chg="mod">
          <ac:chgData name="Antonia Kuster" userId="903f7915-1049-4481-a049-eede468e7fa2" providerId="ADAL" clId="{C37D1E50-FE26-4281-805D-23C728750932}" dt="2023-02-21T11:24:20.619" v="731" actId="1076"/>
          <ac:picMkLst>
            <pc:docMk/>
            <pc:sldMk cId="2844922117" sldId="330"/>
            <ac:picMk id="45" creationId="{331AA93F-7243-A3B1-9DDC-90A3141337E3}"/>
          </ac:picMkLst>
        </pc:picChg>
        <pc:picChg chg="add mod modCrop">
          <ac:chgData name="Antonia Kuster" userId="903f7915-1049-4481-a049-eede468e7fa2" providerId="ADAL" clId="{C37D1E50-FE26-4281-805D-23C728750932}" dt="2023-02-21T11:32:15.689" v="784" actId="1076"/>
          <ac:picMkLst>
            <pc:docMk/>
            <pc:sldMk cId="2844922117" sldId="330"/>
            <ac:picMk id="91" creationId="{14103F3F-3013-2897-43C0-DE935175B8F4}"/>
          </ac:picMkLst>
        </pc:picChg>
        <pc:picChg chg="add mod modCrop">
          <ac:chgData name="Antonia Kuster" userId="903f7915-1049-4481-a049-eede468e7fa2" providerId="ADAL" clId="{C37D1E50-FE26-4281-805D-23C728750932}" dt="2023-02-21T11:32:15.689" v="784" actId="1076"/>
          <ac:picMkLst>
            <pc:docMk/>
            <pc:sldMk cId="2844922117" sldId="330"/>
            <ac:picMk id="92" creationId="{3ABDDC51-8EA7-A4F6-32E6-B037896BB812}"/>
          </ac:picMkLst>
        </pc:picChg>
        <pc:picChg chg="add del mod">
          <ac:chgData name="Antonia Kuster" userId="903f7915-1049-4481-a049-eede468e7fa2" providerId="ADAL" clId="{C37D1E50-FE26-4281-805D-23C728750932}" dt="2023-02-21T16:11:38.071" v="1925" actId="478"/>
          <ac:picMkLst>
            <pc:docMk/>
            <pc:sldMk cId="2844922117" sldId="330"/>
            <ac:picMk id="183" creationId="{A4BD63CF-7FE5-746E-C68F-D3C131B18A79}"/>
          </ac:picMkLst>
        </pc:picChg>
        <pc:picChg chg="add mod">
          <ac:chgData name="Antonia Kuster" userId="903f7915-1049-4481-a049-eede468e7fa2" providerId="ADAL" clId="{C37D1E50-FE26-4281-805D-23C728750932}" dt="2023-02-21T16:27:49.441" v="1931" actId="1076"/>
          <ac:picMkLst>
            <pc:docMk/>
            <pc:sldMk cId="2844922117" sldId="330"/>
            <ac:picMk id="185" creationId="{5823054C-DD15-F306-54B7-92638518AE9A}"/>
          </ac:picMkLst>
        </pc:picChg>
        <pc:cxnChg chg="mod">
          <ac:chgData name="Antonia Kuster" userId="903f7915-1049-4481-a049-eede468e7fa2" providerId="ADAL" clId="{C37D1E50-FE26-4281-805D-23C728750932}" dt="2023-02-21T12:57:07.125" v="1377"/>
          <ac:cxnSpMkLst>
            <pc:docMk/>
            <pc:sldMk cId="2844922117" sldId="330"/>
            <ac:cxnSpMk id="130" creationId="{7F1A3984-485F-2B6E-FF75-AAD81501834E}"/>
          </ac:cxnSpMkLst>
        </pc:cxnChg>
        <pc:cxnChg chg="mod">
          <ac:chgData name="Antonia Kuster" userId="903f7915-1049-4481-a049-eede468e7fa2" providerId="ADAL" clId="{C37D1E50-FE26-4281-805D-23C728750932}" dt="2023-02-21T12:57:07.125" v="1377"/>
          <ac:cxnSpMkLst>
            <pc:docMk/>
            <pc:sldMk cId="2844922117" sldId="330"/>
            <ac:cxnSpMk id="131" creationId="{4555DB4B-0614-80FD-7153-8427BD14AB85}"/>
          </ac:cxnSpMkLst>
        </pc:cxnChg>
        <pc:cxnChg chg="mod">
          <ac:chgData name="Antonia Kuster" userId="903f7915-1049-4481-a049-eede468e7fa2" providerId="ADAL" clId="{C37D1E50-FE26-4281-805D-23C728750932}" dt="2023-02-21T12:57:07.125" v="1377"/>
          <ac:cxnSpMkLst>
            <pc:docMk/>
            <pc:sldMk cId="2844922117" sldId="330"/>
            <ac:cxnSpMk id="132" creationId="{408B5C50-7441-591C-C083-A09A49E5F59B}"/>
          </ac:cxnSpMkLst>
        </pc:cxnChg>
        <pc:cxnChg chg="mod">
          <ac:chgData name="Antonia Kuster" userId="903f7915-1049-4481-a049-eede468e7fa2" providerId="ADAL" clId="{C37D1E50-FE26-4281-805D-23C728750932}" dt="2023-02-21T12:57:48.630" v="1388"/>
          <ac:cxnSpMkLst>
            <pc:docMk/>
            <pc:sldMk cId="2844922117" sldId="330"/>
            <ac:cxnSpMk id="134" creationId="{755D2DA2-887F-035E-6321-AF4555069EBC}"/>
          </ac:cxnSpMkLst>
        </pc:cxnChg>
        <pc:cxnChg chg="mod">
          <ac:chgData name="Antonia Kuster" userId="903f7915-1049-4481-a049-eede468e7fa2" providerId="ADAL" clId="{C37D1E50-FE26-4281-805D-23C728750932}" dt="2023-02-21T12:57:48.630" v="1388"/>
          <ac:cxnSpMkLst>
            <pc:docMk/>
            <pc:sldMk cId="2844922117" sldId="330"/>
            <ac:cxnSpMk id="135" creationId="{F3BA42E4-533A-4120-9F1C-C160E4284D0C}"/>
          </ac:cxnSpMkLst>
        </pc:cxnChg>
        <pc:cxnChg chg="mod">
          <ac:chgData name="Antonia Kuster" userId="903f7915-1049-4481-a049-eede468e7fa2" providerId="ADAL" clId="{C37D1E50-FE26-4281-805D-23C728750932}" dt="2023-02-21T12:57:48.630" v="1388"/>
          <ac:cxnSpMkLst>
            <pc:docMk/>
            <pc:sldMk cId="2844922117" sldId="330"/>
            <ac:cxnSpMk id="136" creationId="{E1F86B3D-54DA-C720-C86E-F5B97EE1325D}"/>
          </ac:cxnSpMkLst>
        </pc:cxnChg>
        <pc:cxnChg chg="add mod">
          <ac:chgData name="Antonia Kuster" userId="903f7915-1049-4481-a049-eede468e7fa2" providerId="ADAL" clId="{C37D1E50-FE26-4281-805D-23C728750932}" dt="2023-02-21T12:58:35.482" v="1398" actId="14100"/>
          <ac:cxnSpMkLst>
            <pc:docMk/>
            <pc:sldMk cId="2844922117" sldId="330"/>
            <ac:cxnSpMk id="137" creationId="{8A638F3A-D8A1-1B0C-8FBB-33117206E483}"/>
          </ac:cxnSpMkLst>
        </pc:cxnChg>
        <pc:cxnChg chg="add mod">
          <ac:chgData name="Antonia Kuster" userId="903f7915-1049-4481-a049-eede468e7fa2" providerId="ADAL" clId="{C37D1E50-FE26-4281-805D-23C728750932}" dt="2023-03-22T09:38:02.918" v="1964" actId="1076"/>
          <ac:cxnSpMkLst>
            <pc:docMk/>
            <pc:sldMk cId="2844922117" sldId="330"/>
            <ac:cxnSpMk id="139" creationId="{B23FDAFA-1FE3-874B-4726-279E935AB480}"/>
          </ac:cxnSpMkLst>
        </pc:cxnChg>
        <pc:cxnChg chg="add mod">
          <ac:chgData name="Antonia Kuster" userId="903f7915-1049-4481-a049-eede468e7fa2" providerId="ADAL" clId="{C37D1E50-FE26-4281-805D-23C728750932}" dt="2023-02-21T12:59:34.417" v="1416" actId="1076"/>
          <ac:cxnSpMkLst>
            <pc:docMk/>
            <pc:sldMk cId="2844922117" sldId="330"/>
            <ac:cxnSpMk id="141" creationId="{E0BFFE36-8326-C680-90E4-4FA72CCE345F}"/>
          </ac:cxnSpMkLst>
        </pc:cxnChg>
      </pc:sldChg>
      <pc:sldChg chg="addSp delSp modSp new mod">
        <pc:chgData name="Antonia Kuster" userId="903f7915-1049-4481-a049-eede468e7fa2" providerId="ADAL" clId="{C37D1E50-FE26-4281-805D-23C728750932}" dt="2023-02-21T14:27:10.348" v="1921" actId="1076"/>
        <pc:sldMkLst>
          <pc:docMk/>
          <pc:sldMk cId="3308236926" sldId="331"/>
        </pc:sldMkLst>
        <pc:spChg chg="mod">
          <ac:chgData name="Antonia Kuster" userId="903f7915-1049-4481-a049-eede468e7fa2" providerId="ADAL" clId="{C37D1E50-FE26-4281-805D-23C728750932}" dt="2023-02-21T14:11:47.678" v="1494"/>
          <ac:spMkLst>
            <pc:docMk/>
            <pc:sldMk cId="3308236926" sldId="331"/>
            <ac:spMk id="4" creationId="{274D1DD0-4B22-6625-C929-6300D57D1845}"/>
          </ac:spMkLst>
        </pc:spChg>
        <pc:spChg chg="mod">
          <ac:chgData name="Antonia Kuster" userId="903f7915-1049-4481-a049-eede468e7fa2" providerId="ADAL" clId="{C37D1E50-FE26-4281-805D-23C728750932}" dt="2023-02-21T14:11:54.534" v="1505" actId="20577"/>
          <ac:spMkLst>
            <pc:docMk/>
            <pc:sldMk cId="3308236926" sldId="331"/>
            <ac:spMk id="5" creationId="{07410D4F-F0A8-4345-13DC-E9D2BD6F7398}"/>
          </ac:spMkLst>
        </pc:spChg>
        <pc:spChg chg="add del mod">
          <ac:chgData name="Antonia Kuster" userId="903f7915-1049-4481-a049-eede468e7fa2" providerId="ADAL" clId="{C37D1E50-FE26-4281-805D-23C728750932}" dt="2023-02-21T14:12:13.446" v="1508" actId="478"/>
          <ac:spMkLst>
            <pc:docMk/>
            <pc:sldMk cId="3308236926" sldId="331"/>
            <ac:spMk id="6" creationId="{E3721114-AFF9-3A23-397B-8A1CB67FF57A}"/>
          </ac:spMkLst>
        </pc:spChg>
        <pc:spChg chg="add del mod">
          <ac:chgData name="Antonia Kuster" userId="903f7915-1049-4481-a049-eede468e7fa2" providerId="ADAL" clId="{C37D1E50-FE26-4281-805D-23C728750932}" dt="2023-02-21T14:12:12.609" v="1507" actId="478"/>
          <ac:spMkLst>
            <pc:docMk/>
            <pc:sldMk cId="3308236926" sldId="331"/>
            <ac:spMk id="7" creationId="{94E4BF24-5F31-CB41-C219-6D94CE623646}"/>
          </ac:spMkLst>
        </pc:spChg>
        <pc:spChg chg="add mod">
          <ac:chgData name="Antonia Kuster" userId="903f7915-1049-4481-a049-eede468e7fa2" providerId="ADAL" clId="{C37D1E50-FE26-4281-805D-23C728750932}" dt="2023-02-21T14:15:35.586" v="1634" actId="1076"/>
          <ac:spMkLst>
            <pc:docMk/>
            <pc:sldMk cId="3308236926" sldId="331"/>
            <ac:spMk id="8" creationId="{4AF3BF0A-36C9-AFC3-561E-19DF17593BB6}"/>
          </ac:spMkLst>
        </pc:spChg>
        <pc:spChg chg="mod">
          <ac:chgData name="Antonia Kuster" userId="903f7915-1049-4481-a049-eede468e7fa2" providerId="ADAL" clId="{C37D1E50-FE26-4281-805D-23C728750932}" dt="2023-02-21T14:12:09.913" v="1506"/>
          <ac:spMkLst>
            <pc:docMk/>
            <pc:sldMk cId="3308236926" sldId="331"/>
            <ac:spMk id="10" creationId="{085570D2-8F98-453C-36C1-EEE92AF9A352}"/>
          </ac:spMkLst>
        </pc:spChg>
        <pc:spChg chg="mod">
          <ac:chgData name="Antonia Kuster" userId="903f7915-1049-4481-a049-eede468e7fa2" providerId="ADAL" clId="{C37D1E50-FE26-4281-805D-23C728750932}" dt="2023-02-21T14:12:09.913" v="1506"/>
          <ac:spMkLst>
            <pc:docMk/>
            <pc:sldMk cId="3308236926" sldId="331"/>
            <ac:spMk id="11" creationId="{66E9BEE6-61DF-5EDB-8479-E00F7EE4FF40}"/>
          </ac:spMkLst>
        </pc:spChg>
        <pc:spChg chg="add del mod">
          <ac:chgData name="Antonia Kuster" userId="903f7915-1049-4481-a049-eede468e7fa2" providerId="ADAL" clId="{C37D1E50-FE26-4281-805D-23C728750932}" dt="2023-02-21T14:17:54.565" v="1660" actId="478"/>
          <ac:spMkLst>
            <pc:docMk/>
            <pc:sldMk cId="3308236926" sldId="331"/>
            <ac:spMk id="12" creationId="{74B329FB-7C2C-691B-C947-F50EA232978B}"/>
          </ac:spMkLst>
        </pc:spChg>
        <pc:spChg chg="mod">
          <ac:chgData name="Antonia Kuster" userId="903f7915-1049-4481-a049-eede468e7fa2" providerId="ADAL" clId="{C37D1E50-FE26-4281-805D-23C728750932}" dt="2023-02-21T14:12:09.913" v="1506"/>
          <ac:spMkLst>
            <pc:docMk/>
            <pc:sldMk cId="3308236926" sldId="331"/>
            <ac:spMk id="14" creationId="{F419EDDB-BB60-2859-93F1-BE2A7FC2D3C8}"/>
          </ac:spMkLst>
        </pc:spChg>
        <pc:spChg chg="mod">
          <ac:chgData name="Antonia Kuster" userId="903f7915-1049-4481-a049-eede468e7fa2" providerId="ADAL" clId="{C37D1E50-FE26-4281-805D-23C728750932}" dt="2023-02-21T14:12:09.913" v="1506"/>
          <ac:spMkLst>
            <pc:docMk/>
            <pc:sldMk cId="3308236926" sldId="331"/>
            <ac:spMk id="15" creationId="{4137715C-BDF5-7C74-7891-E51945DE2E7C}"/>
          </ac:spMkLst>
        </pc:spChg>
        <pc:spChg chg="add del mod">
          <ac:chgData name="Antonia Kuster" userId="903f7915-1049-4481-a049-eede468e7fa2" providerId="ADAL" clId="{C37D1E50-FE26-4281-805D-23C728750932}" dt="2023-02-21T14:15:14.248" v="1628" actId="478"/>
          <ac:spMkLst>
            <pc:docMk/>
            <pc:sldMk cId="3308236926" sldId="331"/>
            <ac:spMk id="16" creationId="{E8975BED-1285-3EEF-8795-F8E65539B4EF}"/>
          </ac:spMkLst>
        </pc:spChg>
        <pc:spChg chg="mod">
          <ac:chgData name="Antonia Kuster" userId="903f7915-1049-4481-a049-eede468e7fa2" providerId="ADAL" clId="{C37D1E50-FE26-4281-805D-23C728750932}" dt="2023-02-21T14:12:09.913" v="1506"/>
          <ac:spMkLst>
            <pc:docMk/>
            <pc:sldMk cId="3308236926" sldId="331"/>
            <ac:spMk id="18" creationId="{F7100C64-AA9C-5356-3763-49F97E9A64F8}"/>
          </ac:spMkLst>
        </pc:spChg>
        <pc:spChg chg="mod">
          <ac:chgData name="Antonia Kuster" userId="903f7915-1049-4481-a049-eede468e7fa2" providerId="ADAL" clId="{C37D1E50-FE26-4281-805D-23C728750932}" dt="2023-02-21T14:12:09.913" v="1506"/>
          <ac:spMkLst>
            <pc:docMk/>
            <pc:sldMk cId="3308236926" sldId="331"/>
            <ac:spMk id="19" creationId="{405B117C-DA3B-86D8-D675-75ED9FDEE27D}"/>
          </ac:spMkLst>
        </pc:spChg>
        <pc:spChg chg="add del mod">
          <ac:chgData name="Antonia Kuster" userId="903f7915-1049-4481-a049-eede468e7fa2" providerId="ADAL" clId="{C37D1E50-FE26-4281-805D-23C728750932}" dt="2023-02-21T14:21:46.513" v="1791" actId="478"/>
          <ac:spMkLst>
            <pc:docMk/>
            <pc:sldMk cId="3308236926" sldId="331"/>
            <ac:spMk id="23" creationId="{41E0A1C9-4355-F57D-6671-51A02E17EE34}"/>
          </ac:spMkLst>
        </pc:spChg>
        <pc:spChg chg="add del mod">
          <ac:chgData name="Antonia Kuster" userId="903f7915-1049-4481-a049-eede468e7fa2" providerId="ADAL" clId="{C37D1E50-FE26-4281-805D-23C728750932}" dt="2023-02-21T14:26:09.021" v="1869" actId="478"/>
          <ac:spMkLst>
            <pc:docMk/>
            <pc:sldMk cId="3308236926" sldId="331"/>
            <ac:spMk id="24" creationId="{868CDED6-9633-BF52-E6EA-A577FDFA1704}"/>
          </ac:spMkLst>
        </pc:spChg>
        <pc:spChg chg="add del mod">
          <ac:chgData name="Antonia Kuster" userId="903f7915-1049-4481-a049-eede468e7fa2" providerId="ADAL" clId="{C37D1E50-FE26-4281-805D-23C728750932}" dt="2023-02-21T14:14:14.160" v="1579" actId="478"/>
          <ac:spMkLst>
            <pc:docMk/>
            <pc:sldMk cId="3308236926" sldId="331"/>
            <ac:spMk id="25" creationId="{F10F1807-91F0-49FD-3ECD-E50189706BE7}"/>
          </ac:spMkLst>
        </pc:spChg>
        <pc:spChg chg="add del mod">
          <ac:chgData name="Antonia Kuster" userId="903f7915-1049-4481-a049-eede468e7fa2" providerId="ADAL" clId="{C37D1E50-FE26-4281-805D-23C728750932}" dt="2023-02-21T14:18:36.834" v="1670" actId="478"/>
          <ac:spMkLst>
            <pc:docMk/>
            <pc:sldMk cId="3308236926" sldId="331"/>
            <ac:spMk id="26" creationId="{A4727B36-2833-5414-8EAB-4D7C3E2CE143}"/>
          </ac:spMkLst>
        </pc:spChg>
        <pc:spChg chg="mod">
          <ac:chgData name="Antonia Kuster" userId="903f7915-1049-4481-a049-eede468e7fa2" providerId="ADAL" clId="{C37D1E50-FE26-4281-805D-23C728750932}" dt="2023-02-21T14:12:09.913" v="1506"/>
          <ac:spMkLst>
            <pc:docMk/>
            <pc:sldMk cId="3308236926" sldId="331"/>
            <ac:spMk id="30" creationId="{D0BB2552-CC8D-3FD9-FB9E-F1098A6CD8A4}"/>
          </ac:spMkLst>
        </pc:spChg>
        <pc:spChg chg="mod">
          <ac:chgData name="Antonia Kuster" userId="903f7915-1049-4481-a049-eede468e7fa2" providerId="ADAL" clId="{C37D1E50-FE26-4281-805D-23C728750932}" dt="2023-02-21T14:18:45.678" v="1671" actId="692"/>
          <ac:spMkLst>
            <pc:docMk/>
            <pc:sldMk cId="3308236926" sldId="331"/>
            <ac:spMk id="31" creationId="{3400CC85-47DD-FE4B-8449-C45015F4258C}"/>
          </ac:spMkLst>
        </pc:spChg>
        <pc:spChg chg="mod">
          <ac:chgData name="Antonia Kuster" userId="903f7915-1049-4481-a049-eede468e7fa2" providerId="ADAL" clId="{C37D1E50-FE26-4281-805D-23C728750932}" dt="2023-02-21T14:12:09.913" v="1506"/>
          <ac:spMkLst>
            <pc:docMk/>
            <pc:sldMk cId="3308236926" sldId="331"/>
            <ac:spMk id="35" creationId="{4D36F7CD-4057-3CB5-7BC0-A6992872B7DB}"/>
          </ac:spMkLst>
        </pc:spChg>
        <pc:spChg chg="mod">
          <ac:chgData name="Antonia Kuster" userId="903f7915-1049-4481-a049-eede468e7fa2" providerId="ADAL" clId="{C37D1E50-FE26-4281-805D-23C728750932}" dt="2023-02-21T14:18:55.148" v="1672" actId="692"/>
          <ac:spMkLst>
            <pc:docMk/>
            <pc:sldMk cId="3308236926" sldId="331"/>
            <ac:spMk id="36" creationId="{AFE83FD1-2EB7-D882-93B1-403F5A2BEC59}"/>
          </ac:spMkLst>
        </pc:spChg>
        <pc:spChg chg="mod">
          <ac:chgData name="Antonia Kuster" userId="903f7915-1049-4481-a049-eede468e7fa2" providerId="ADAL" clId="{C37D1E50-FE26-4281-805D-23C728750932}" dt="2023-02-21T14:12:09.913" v="1506"/>
          <ac:spMkLst>
            <pc:docMk/>
            <pc:sldMk cId="3308236926" sldId="331"/>
            <ac:spMk id="40" creationId="{7D99B51D-44C2-63B7-6796-8DF8A96427C2}"/>
          </ac:spMkLst>
        </pc:spChg>
        <pc:spChg chg="mod">
          <ac:chgData name="Antonia Kuster" userId="903f7915-1049-4481-a049-eede468e7fa2" providerId="ADAL" clId="{C37D1E50-FE26-4281-805D-23C728750932}" dt="2023-02-21T14:17:30.263" v="1636" actId="208"/>
          <ac:spMkLst>
            <pc:docMk/>
            <pc:sldMk cId="3308236926" sldId="331"/>
            <ac:spMk id="41" creationId="{45A7D8D7-3465-BD62-1647-86E506CC7DFF}"/>
          </ac:spMkLst>
        </pc:spChg>
        <pc:spChg chg="add del mod">
          <ac:chgData name="Antonia Kuster" userId="903f7915-1049-4481-a049-eede468e7fa2" providerId="ADAL" clId="{C37D1E50-FE26-4281-805D-23C728750932}" dt="2023-02-21T14:26:43.565" v="1917" actId="478"/>
          <ac:spMkLst>
            <pc:docMk/>
            <pc:sldMk cId="3308236926" sldId="331"/>
            <ac:spMk id="42" creationId="{83A49BC1-6A2F-57D4-41D1-AEC6E72F6B30}"/>
          </ac:spMkLst>
        </pc:spChg>
        <pc:spChg chg="add del mod">
          <ac:chgData name="Antonia Kuster" userId="903f7915-1049-4481-a049-eede468e7fa2" providerId="ADAL" clId="{C37D1E50-FE26-4281-805D-23C728750932}" dt="2023-02-21T14:22:07.820" v="1796" actId="14100"/>
          <ac:spMkLst>
            <pc:docMk/>
            <pc:sldMk cId="3308236926" sldId="331"/>
            <ac:spMk id="43" creationId="{4703BBE5-0A8B-E11C-B9A7-38887DF807B8}"/>
          </ac:spMkLst>
        </pc:spChg>
        <pc:spChg chg="add del mod">
          <ac:chgData name="Antonia Kuster" userId="903f7915-1049-4481-a049-eede468e7fa2" providerId="ADAL" clId="{C37D1E50-FE26-4281-805D-23C728750932}" dt="2023-02-21T14:20:31.003" v="1729" actId="478"/>
          <ac:spMkLst>
            <pc:docMk/>
            <pc:sldMk cId="3308236926" sldId="331"/>
            <ac:spMk id="44" creationId="{EC7E0031-61CD-02CE-24EE-DE180E412B81}"/>
          </ac:spMkLst>
        </pc:spChg>
        <pc:spChg chg="add del mod">
          <ac:chgData name="Antonia Kuster" userId="903f7915-1049-4481-a049-eede468e7fa2" providerId="ADAL" clId="{C37D1E50-FE26-4281-805D-23C728750932}" dt="2023-02-21T14:21:05.434" v="1767" actId="478"/>
          <ac:spMkLst>
            <pc:docMk/>
            <pc:sldMk cId="3308236926" sldId="331"/>
            <ac:spMk id="45" creationId="{3F47A3D2-18A2-B504-A41E-EA466F01F244}"/>
          </ac:spMkLst>
        </pc:spChg>
        <pc:spChg chg="add mod">
          <ac:chgData name="Antonia Kuster" userId="903f7915-1049-4481-a049-eede468e7fa2" providerId="ADAL" clId="{C37D1E50-FE26-4281-805D-23C728750932}" dt="2023-02-21T14:14:39.082" v="1588" actId="14100"/>
          <ac:spMkLst>
            <pc:docMk/>
            <pc:sldMk cId="3308236926" sldId="331"/>
            <ac:spMk id="46" creationId="{8039FEAE-1A68-50A8-E3FF-C6C5D002202F}"/>
          </ac:spMkLst>
        </pc:spChg>
        <pc:spChg chg="add mod">
          <ac:chgData name="Antonia Kuster" userId="903f7915-1049-4481-a049-eede468e7fa2" providerId="ADAL" clId="{C37D1E50-FE26-4281-805D-23C728750932}" dt="2023-02-21T14:15:18.585" v="1629" actId="1076"/>
          <ac:spMkLst>
            <pc:docMk/>
            <pc:sldMk cId="3308236926" sldId="331"/>
            <ac:spMk id="47" creationId="{1FF2A010-D02E-BDFE-2498-D7CFB4470829}"/>
          </ac:spMkLst>
        </pc:spChg>
        <pc:spChg chg="add mod">
          <ac:chgData name="Antonia Kuster" userId="903f7915-1049-4481-a049-eede468e7fa2" providerId="ADAL" clId="{C37D1E50-FE26-4281-805D-23C728750932}" dt="2023-02-21T14:18:32.279" v="1669" actId="1076"/>
          <ac:spMkLst>
            <pc:docMk/>
            <pc:sldMk cId="3308236926" sldId="331"/>
            <ac:spMk id="48" creationId="{00C95A92-D592-F11C-2681-62FD5D63CED4}"/>
          </ac:spMkLst>
        </pc:spChg>
        <pc:spChg chg="add mod">
          <ac:chgData name="Antonia Kuster" userId="903f7915-1049-4481-a049-eede468e7fa2" providerId="ADAL" clId="{C37D1E50-FE26-4281-805D-23C728750932}" dt="2023-02-21T14:18:21.296" v="1667" actId="14100"/>
          <ac:spMkLst>
            <pc:docMk/>
            <pc:sldMk cId="3308236926" sldId="331"/>
            <ac:spMk id="49" creationId="{55DFC76A-4C7C-A48E-492D-AEA57DA3432A}"/>
          </ac:spMkLst>
        </pc:spChg>
        <pc:spChg chg="add mod">
          <ac:chgData name="Antonia Kuster" userId="903f7915-1049-4481-a049-eede468e7fa2" providerId="ADAL" clId="{C37D1E50-FE26-4281-805D-23C728750932}" dt="2023-02-21T14:20:18.921" v="1726" actId="207"/>
          <ac:spMkLst>
            <pc:docMk/>
            <pc:sldMk cId="3308236926" sldId="331"/>
            <ac:spMk id="54" creationId="{2C3C47A2-9D0C-76F2-23EF-B0601E08EF48}"/>
          </ac:spMkLst>
        </pc:spChg>
        <pc:spChg chg="add mod">
          <ac:chgData name="Antonia Kuster" userId="903f7915-1049-4481-a049-eede468e7fa2" providerId="ADAL" clId="{C37D1E50-FE26-4281-805D-23C728750932}" dt="2023-02-21T14:26:13.625" v="1870" actId="14100"/>
          <ac:spMkLst>
            <pc:docMk/>
            <pc:sldMk cId="3308236926" sldId="331"/>
            <ac:spMk id="55" creationId="{9E164CD4-9749-4538-2779-E6550D627673}"/>
          </ac:spMkLst>
        </pc:spChg>
        <pc:spChg chg="add mod">
          <ac:chgData name="Antonia Kuster" userId="903f7915-1049-4481-a049-eede468e7fa2" providerId="ADAL" clId="{C37D1E50-FE26-4281-805D-23C728750932}" dt="2023-02-21T14:21:57.123" v="1793" actId="1076"/>
          <ac:spMkLst>
            <pc:docMk/>
            <pc:sldMk cId="3308236926" sldId="331"/>
            <ac:spMk id="56" creationId="{94FFB1C5-5632-5703-E84D-0D52CAC9866D}"/>
          </ac:spMkLst>
        </pc:spChg>
        <pc:spChg chg="mod">
          <ac:chgData name="Antonia Kuster" userId="903f7915-1049-4481-a049-eede468e7fa2" providerId="ADAL" clId="{C37D1E50-FE26-4281-805D-23C728750932}" dt="2023-02-21T14:22:42.472" v="1804" actId="207"/>
          <ac:spMkLst>
            <pc:docMk/>
            <pc:sldMk cId="3308236926" sldId="331"/>
            <ac:spMk id="60" creationId="{A6ABB533-2FE4-D948-1AC6-0AE0F52057C3}"/>
          </ac:spMkLst>
        </pc:spChg>
        <pc:spChg chg="mod">
          <ac:chgData name="Antonia Kuster" userId="903f7915-1049-4481-a049-eede468e7fa2" providerId="ADAL" clId="{C37D1E50-FE26-4281-805D-23C728750932}" dt="2023-02-21T14:23:24.081" v="1821" actId="20577"/>
          <ac:spMkLst>
            <pc:docMk/>
            <pc:sldMk cId="3308236926" sldId="331"/>
            <ac:spMk id="61" creationId="{E5F75B8A-481B-98DD-4ACA-D761D2BF8A1E}"/>
          </ac:spMkLst>
        </pc:spChg>
        <pc:spChg chg="add mod">
          <ac:chgData name="Antonia Kuster" userId="903f7915-1049-4481-a049-eede468e7fa2" providerId="ADAL" clId="{C37D1E50-FE26-4281-805D-23C728750932}" dt="2023-02-21T14:27:06.732" v="1920" actId="164"/>
          <ac:spMkLst>
            <pc:docMk/>
            <pc:sldMk cId="3308236926" sldId="331"/>
            <ac:spMk id="62" creationId="{5037016D-5DAF-2226-37F7-C2DCCBFDDDAB}"/>
          </ac:spMkLst>
        </pc:spChg>
        <pc:spChg chg="add mod">
          <ac:chgData name="Antonia Kuster" userId="903f7915-1049-4481-a049-eede468e7fa2" providerId="ADAL" clId="{C37D1E50-FE26-4281-805D-23C728750932}" dt="2023-02-21T14:26:58.394" v="1919" actId="1076"/>
          <ac:spMkLst>
            <pc:docMk/>
            <pc:sldMk cId="3308236926" sldId="331"/>
            <ac:spMk id="63" creationId="{1768C9EA-FF07-186D-5CF6-51F7928F18F6}"/>
          </ac:spMkLst>
        </pc:spChg>
        <pc:spChg chg="add mod">
          <ac:chgData name="Antonia Kuster" userId="903f7915-1049-4481-a049-eede468e7fa2" providerId="ADAL" clId="{C37D1E50-FE26-4281-805D-23C728750932}" dt="2023-02-21T14:26:58.394" v="1919" actId="1076"/>
          <ac:spMkLst>
            <pc:docMk/>
            <pc:sldMk cId="3308236926" sldId="331"/>
            <ac:spMk id="64" creationId="{7DAFC94A-86AA-3E73-685D-359A8F84BAC5}"/>
          </ac:spMkLst>
        </pc:spChg>
        <pc:grpChg chg="add del mod">
          <ac:chgData name="Antonia Kuster" userId="903f7915-1049-4481-a049-eede468e7fa2" providerId="ADAL" clId="{C37D1E50-FE26-4281-805D-23C728750932}" dt="2023-02-21T14:13:23.296" v="1515" actId="478"/>
          <ac:grpSpMkLst>
            <pc:docMk/>
            <pc:sldMk cId="3308236926" sldId="331"/>
            <ac:grpSpMk id="9" creationId="{EAC6E0EB-0A83-4B6A-D345-7836E7E46D2D}"/>
          </ac:grpSpMkLst>
        </pc:grpChg>
        <pc:grpChg chg="add del mod">
          <ac:chgData name="Antonia Kuster" userId="903f7915-1049-4481-a049-eede468e7fa2" providerId="ADAL" clId="{C37D1E50-FE26-4281-805D-23C728750932}" dt="2023-02-21T14:13:25.263" v="1516" actId="478"/>
          <ac:grpSpMkLst>
            <pc:docMk/>
            <pc:sldMk cId="3308236926" sldId="331"/>
            <ac:grpSpMk id="13" creationId="{C02B7F44-8B74-5595-C13D-BFDAA1F49AAD}"/>
          </ac:grpSpMkLst>
        </pc:grpChg>
        <pc:grpChg chg="add del mod">
          <ac:chgData name="Antonia Kuster" userId="903f7915-1049-4481-a049-eede468e7fa2" providerId="ADAL" clId="{C37D1E50-FE26-4281-805D-23C728750932}" dt="2023-02-21T14:13:26.183" v="1517" actId="478"/>
          <ac:grpSpMkLst>
            <pc:docMk/>
            <pc:sldMk cId="3308236926" sldId="331"/>
            <ac:grpSpMk id="17" creationId="{4111FFD7-87A3-5513-2271-2C40E983F42C}"/>
          </ac:grpSpMkLst>
        </pc:grpChg>
        <pc:grpChg chg="add mod">
          <ac:chgData name="Antonia Kuster" userId="903f7915-1049-4481-a049-eede468e7fa2" providerId="ADAL" clId="{C37D1E50-FE26-4281-805D-23C728750932}" dt="2023-02-21T14:19:03.932" v="1675" actId="1076"/>
          <ac:grpSpMkLst>
            <pc:docMk/>
            <pc:sldMk cId="3308236926" sldId="331"/>
            <ac:grpSpMk id="27" creationId="{8BC89A65-CA85-9643-D760-DDC33594103E}"/>
          </ac:grpSpMkLst>
        </pc:grpChg>
        <pc:grpChg chg="mod">
          <ac:chgData name="Antonia Kuster" userId="903f7915-1049-4481-a049-eede468e7fa2" providerId="ADAL" clId="{C37D1E50-FE26-4281-805D-23C728750932}" dt="2023-02-21T14:12:09.913" v="1506"/>
          <ac:grpSpMkLst>
            <pc:docMk/>
            <pc:sldMk cId="3308236926" sldId="331"/>
            <ac:grpSpMk id="28" creationId="{85356E3C-CB43-D75F-8D64-9001124229B0}"/>
          </ac:grpSpMkLst>
        </pc:grpChg>
        <pc:grpChg chg="add mod">
          <ac:chgData name="Antonia Kuster" userId="903f7915-1049-4481-a049-eede468e7fa2" providerId="ADAL" clId="{C37D1E50-FE26-4281-805D-23C728750932}" dt="2023-02-21T14:13:21.311" v="1514" actId="1076"/>
          <ac:grpSpMkLst>
            <pc:docMk/>
            <pc:sldMk cId="3308236926" sldId="331"/>
            <ac:grpSpMk id="32" creationId="{905EA6C4-7AB7-DDF8-D303-145344963BB0}"/>
          </ac:grpSpMkLst>
        </pc:grpChg>
        <pc:grpChg chg="mod">
          <ac:chgData name="Antonia Kuster" userId="903f7915-1049-4481-a049-eede468e7fa2" providerId="ADAL" clId="{C37D1E50-FE26-4281-805D-23C728750932}" dt="2023-02-21T14:12:09.913" v="1506"/>
          <ac:grpSpMkLst>
            <pc:docMk/>
            <pc:sldMk cId="3308236926" sldId="331"/>
            <ac:grpSpMk id="33" creationId="{4B2DA955-5702-B0CB-6204-5D1665EC452B}"/>
          </ac:grpSpMkLst>
        </pc:grpChg>
        <pc:grpChg chg="add mod">
          <ac:chgData name="Antonia Kuster" userId="903f7915-1049-4481-a049-eede468e7fa2" providerId="ADAL" clId="{C37D1E50-FE26-4281-805D-23C728750932}" dt="2023-02-21T14:19:31.164" v="1682" actId="1076"/>
          <ac:grpSpMkLst>
            <pc:docMk/>
            <pc:sldMk cId="3308236926" sldId="331"/>
            <ac:grpSpMk id="37" creationId="{06DE8E3B-AF4B-E36B-28D5-6ACC70BC7B59}"/>
          </ac:grpSpMkLst>
        </pc:grpChg>
        <pc:grpChg chg="mod">
          <ac:chgData name="Antonia Kuster" userId="903f7915-1049-4481-a049-eede468e7fa2" providerId="ADAL" clId="{C37D1E50-FE26-4281-805D-23C728750932}" dt="2023-02-21T14:12:09.913" v="1506"/>
          <ac:grpSpMkLst>
            <pc:docMk/>
            <pc:sldMk cId="3308236926" sldId="331"/>
            <ac:grpSpMk id="38" creationId="{72E533D8-9B78-100B-84E7-488920000823}"/>
          </ac:grpSpMkLst>
        </pc:grpChg>
        <pc:grpChg chg="add del mod">
          <ac:chgData name="Antonia Kuster" userId="903f7915-1049-4481-a049-eede468e7fa2" providerId="ADAL" clId="{C37D1E50-FE26-4281-805D-23C728750932}" dt="2023-02-21T14:22:33.082" v="1801" actId="165"/>
          <ac:grpSpMkLst>
            <pc:docMk/>
            <pc:sldMk cId="3308236926" sldId="331"/>
            <ac:grpSpMk id="57" creationId="{1374796E-CD9E-853A-771D-253BB109DCC5}"/>
          </ac:grpSpMkLst>
        </pc:grpChg>
        <pc:grpChg chg="mod topLvl">
          <ac:chgData name="Antonia Kuster" userId="903f7915-1049-4481-a049-eede468e7fa2" providerId="ADAL" clId="{C37D1E50-FE26-4281-805D-23C728750932}" dt="2023-02-21T14:27:06.732" v="1920" actId="164"/>
          <ac:grpSpMkLst>
            <pc:docMk/>
            <pc:sldMk cId="3308236926" sldId="331"/>
            <ac:grpSpMk id="58" creationId="{245C56E6-65CA-6F22-B18D-DB0D6E23EB1A}"/>
          </ac:grpSpMkLst>
        </pc:grpChg>
        <pc:grpChg chg="add mod">
          <ac:chgData name="Antonia Kuster" userId="903f7915-1049-4481-a049-eede468e7fa2" providerId="ADAL" clId="{C37D1E50-FE26-4281-805D-23C728750932}" dt="2023-02-21T14:27:10.348" v="1921" actId="1076"/>
          <ac:grpSpMkLst>
            <pc:docMk/>
            <pc:sldMk cId="3308236926" sldId="331"/>
            <ac:grpSpMk id="65" creationId="{BF95DE92-C6E5-6B8A-8865-3B519FCD91CA}"/>
          </ac:grpSpMkLst>
        </pc:grpChg>
        <pc:picChg chg="mod">
          <ac:chgData name="Antonia Kuster" userId="903f7915-1049-4481-a049-eede468e7fa2" providerId="ADAL" clId="{C37D1E50-FE26-4281-805D-23C728750932}" dt="2023-02-21T14:12:09.913" v="1506"/>
          <ac:picMkLst>
            <pc:docMk/>
            <pc:sldMk cId="3308236926" sldId="331"/>
            <ac:picMk id="29" creationId="{5707C1C5-B58C-54EF-31C2-BC1B543798D2}"/>
          </ac:picMkLst>
        </pc:picChg>
        <pc:picChg chg="mod">
          <ac:chgData name="Antonia Kuster" userId="903f7915-1049-4481-a049-eede468e7fa2" providerId="ADAL" clId="{C37D1E50-FE26-4281-805D-23C728750932}" dt="2023-02-21T14:12:09.913" v="1506"/>
          <ac:picMkLst>
            <pc:docMk/>
            <pc:sldMk cId="3308236926" sldId="331"/>
            <ac:picMk id="34" creationId="{809E7E51-FADB-1BC7-BDEB-E1CE2D7CC816}"/>
          </ac:picMkLst>
        </pc:picChg>
        <pc:picChg chg="mod">
          <ac:chgData name="Antonia Kuster" userId="903f7915-1049-4481-a049-eede468e7fa2" providerId="ADAL" clId="{C37D1E50-FE26-4281-805D-23C728750932}" dt="2023-02-21T14:12:09.913" v="1506"/>
          <ac:picMkLst>
            <pc:docMk/>
            <pc:sldMk cId="3308236926" sldId="331"/>
            <ac:picMk id="39" creationId="{4D900DEE-8D2C-F4BB-361C-67D1C0F0F7CD}"/>
          </ac:picMkLst>
        </pc:picChg>
        <pc:picChg chg="del mod topLvl">
          <ac:chgData name="Antonia Kuster" userId="903f7915-1049-4481-a049-eede468e7fa2" providerId="ADAL" clId="{C37D1E50-FE26-4281-805D-23C728750932}" dt="2023-02-21T14:22:36.018" v="1802" actId="478"/>
          <ac:picMkLst>
            <pc:docMk/>
            <pc:sldMk cId="3308236926" sldId="331"/>
            <ac:picMk id="59" creationId="{2724B451-1F41-7940-8A33-76D3F2140415}"/>
          </ac:picMkLst>
        </pc:picChg>
        <pc:cxnChg chg="add mod">
          <ac:chgData name="Antonia Kuster" userId="903f7915-1049-4481-a049-eede468e7fa2" providerId="ADAL" clId="{C37D1E50-FE26-4281-805D-23C728750932}" dt="2023-02-21T14:19:12.557" v="1677" actId="14100"/>
          <ac:cxnSpMkLst>
            <pc:docMk/>
            <pc:sldMk cId="3308236926" sldId="331"/>
            <ac:cxnSpMk id="20" creationId="{CE04237C-C9EF-D1C2-D4F1-1A8F0D84B28E}"/>
          </ac:cxnSpMkLst>
        </pc:cxnChg>
        <pc:cxnChg chg="add mod">
          <ac:chgData name="Antonia Kuster" userId="903f7915-1049-4481-a049-eede468e7fa2" providerId="ADAL" clId="{C37D1E50-FE26-4281-805D-23C728750932}" dt="2023-02-21T14:19:09.603" v="1676" actId="14100"/>
          <ac:cxnSpMkLst>
            <pc:docMk/>
            <pc:sldMk cId="3308236926" sldId="331"/>
            <ac:cxnSpMk id="21" creationId="{BB54CC44-5676-B49B-44C6-87251D8B9BAC}"/>
          </ac:cxnSpMkLst>
        </pc:cxnChg>
        <pc:cxnChg chg="add mod">
          <ac:chgData name="Antonia Kuster" userId="903f7915-1049-4481-a049-eede468e7fa2" providerId="ADAL" clId="{C37D1E50-FE26-4281-805D-23C728750932}" dt="2023-02-21T14:19:31.164" v="1682" actId="1076"/>
          <ac:cxnSpMkLst>
            <pc:docMk/>
            <pc:sldMk cId="3308236926" sldId="331"/>
            <ac:cxnSpMk id="22" creationId="{28DA5467-9737-851B-8341-DAB28378BBE1}"/>
          </ac:cxnSpMkLst>
        </pc:cxnChg>
      </pc:sldChg>
    </pc:docChg>
  </pc:docChgLst>
</pc:chgInfo>
</file>

<file path=ppt/comments/modernComment_135_3B0589D9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E99726D6-6684-4882-A4FB-2E9FF000925F}" authorId="{DDBF0747-BC4D-6D7F-C7C6-6A865CA311EC}" created="2023-02-22T08:34:27.603">
    <pc:sldMkLst xmlns:pc="http://schemas.microsoft.com/office/powerpoint/2013/main/command">
      <pc:docMk/>
      <pc:sldMk cId="990218713" sldId="309"/>
    </pc:sldMkLst>
    <p188:replyLst>
      <p188:reply id="{8B644F24-78D3-4A3A-8204-10269930CD94}" authorId="{80B6170E-92DC-DC0E-160E-68C2BCEB2ABB}" created="2023-02-22T08:54:50.315">
        <p188:txBody>
          <a:bodyPr/>
          <a:lstStyle/>
          <a:p>
            <a:r>
              <a:rPr lang="en-US"/>
              <a:t>:-D  Das sind "Dokumente" die Abürzungen sind Data Space Self Description und Participant Self Description. Es sind jedenfalls keine SD Karten. </a:t>
            </a:r>
          </a:p>
        </p188:txBody>
      </p188:reply>
    </p188:replyLst>
    <p188:txBody>
      <a:bodyPr/>
      <a:lstStyle/>
      <a:p>
        <a:r>
          <a:rPr lang="de-DE"/>
          <a:t>[@Sebastian Steinbuss]  sind das Dokumente? Oder SD Karten?</a:t>
        </a:r>
      </a:p>
    </p188:txBody>
  </p188:cm>
</p188:cmLst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D3D44BE-1F89-400B-AD77-318AAA067BA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869240" y="8532440"/>
            <a:ext cx="720000" cy="216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200"/>
            </a:lvl1pPr>
          </a:lstStyle>
          <a:p>
            <a:fld id="{057E2611-9A0A-44F3-AA79-0E40E85001E3}" type="datetimeFigureOut">
              <a:rPr lang="de-DE" sz="1000" smtClean="0"/>
              <a:t>06.12.2023</a:t>
            </a:fld>
            <a:endParaRPr lang="de-DE" sz="100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348D796-EC79-45C3-A8BC-7DF6CA20B94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476672" y="8532440"/>
            <a:ext cx="4176000" cy="216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/>
            </a:lvl1pPr>
          </a:lstStyle>
          <a:p>
            <a:endParaRPr lang="de-DE" sz="100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8A20298-1DDD-4AD7-B25E-047C4325732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949328" y="8532440"/>
            <a:ext cx="432000" cy="216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200"/>
            </a:lvl1pPr>
          </a:lstStyle>
          <a:p>
            <a:fld id="{EA8E5865-4587-4AB2-9D86-592FE42F6B17}" type="slidenum">
              <a:rPr lang="de-DE" sz="1000" smtClean="0"/>
              <a:t>‹#›</a:t>
            </a:fld>
            <a:endParaRPr lang="de-DE" sz="100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7C79C9B1-0E32-4F16-9FA4-119CA26B7B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56323" y="323528"/>
            <a:ext cx="1225005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993280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709" userDrawn="1">
          <p15:clr>
            <a:srgbClr val="F26B43"/>
          </p15:clr>
        </p15:guide>
        <p15:guide id="2" pos="4021" userDrawn="1">
          <p15:clr>
            <a:srgbClr val="F26B43"/>
          </p15:clr>
        </p15:guide>
        <p15:guide id="3" pos="302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4725256" y="8676480"/>
            <a:ext cx="1008000" cy="216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 i="0">
                <a:solidFill>
                  <a:schemeClr val="tx1"/>
                </a:solidFill>
                <a:latin typeface="+mn-lt"/>
              </a:defRPr>
            </a:lvl1pPr>
          </a:lstStyle>
          <a:p>
            <a:fld id="{8FD40308-CC72-4E3B-B155-2D6492721E67}" type="datetimeFigureOut">
              <a:rPr lang="de-DE" smtClean="0"/>
              <a:pPr/>
              <a:t>06.12.2023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550863" y="539552"/>
            <a:ext cx="5761037" cy="3240583"/>
          </a:xfrm>
          <a:prstGeom prst="rect">
            <a:avLst/>
          </a:prstGeom>
          <a:noFill/>
          <a:ln w="6350">
            <a:solidFill>
              <a:schemeClr val="bg2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550863" y="3995936"/>
            <a:ext cx="5761037" cy="4536504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  <a:p>
            <a:pPr lvl="5"/>
            <a:r>
              <a:rPr lang="de-DE"/>
              <a:t>Sechs</a:t>
            </a:r>
          </a:p>
          <a:p>
            <a:pPr lvl="6"/>
            <a:r>
              <a:rPr lang="de-DE"/>
              <a:t>Sieben</a:t>
            </a:r>
          </a:p>
          <a:p>
            <a:pPr lvl="7"/>
            <a:r>
              <a:rPr lang="de-DE"/>
              <a:t>Acht</a:t>
            </a:r>
          </a:p>
          <a:p>
            <a:pPr lvl="8"/>
            <a:r>
              <a:rPr lang="de-DE"/>
              <a:t>Neun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550863" y="8676480"/>
            <a:ext cx="3960000" cy="216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i="0">
                <a:solidFill>
                  <a:schemeClr val="tx1"/>
                </a:solidFill>
                <a:latin typeface="+mn-lt"/>
              </a:defRPr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5949280" y="8676480"/>
            <a:ext cx="360000" cy="216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 i="0">
                <a:solidFill>
                  <a:schemeClr val="tx1"/>
                </a:solidFill>
                <a:latin typeface="+mn-lt"/>
              </a:defRPr>
            </a:lvl1pPr>
          </a:lstStyle>
          <a:p>
            <a:fld id="{EAA2E9C0-E164-4FC9-9CF7-1040E2AE50BE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339999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spcAft>
        <a:spcPts val="40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180000" indent="-180000" algn="l" defTabSz="914400" rtl="0" eaLnBrk="1" latinLnBrk="0" hangingPunct="1">
      <a:spcAft>
        <a:spcPts val="400"/>
      </a:spcAft>
      <a:buFont typeface="Symbol" panose="05050102010706020507" pitchFamily="18" charset="2"/>
      <a:buChar char="-"/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360363" indent="-180000" algn="l" defTabSz="914400" rtl="0" eaLnBrk="1" latinLnBrk="0" hangingPunct="1">
      <a:spcAft>
        <a:spcPts val="400"/>
      </a:spcAft>
      <a:buFont typeface="Symbol" panose="05050102010706020507" pitchFamily="18" charset="2"/>
      <a:buChar char="-"/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540000" indent="-180000" algn="l" defTabSz="914400" rtl="0" eaLnBrk="1" latinLnBrk="0" hangingPunct="1">
      <a:spcAft>
        <a:spcPts val="400"/>
      </a:spcAft>
      <a:buFont typeface="Symbol" panose="05050102010706020507" pitchFamily="18" charset="2"/>
      <a:buChar char="-"/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0" indent="0" algn="l" defTabSz="914400" rtl="0" eaLnBrk="1" latinLnBrk="0" hangingPunct="1">
      <a:spcAft>
        <a:spcPts val="400"/>
      </a:spcAft>
      <a:defRPr sz="1200" i="1" kern="1200">
        <a:solidFill>
          <a:schemeClr val="tx2"/>
        </a:solidFill>
        <a:latin typeface="Georgia" panose="02040502050405020303" pitchFamily="18" charset="0"/>
        <a:ea typeface="+mn-ea"/>
        <a:cs typeface="+mn-cs"/>
      </a:defRPr>
    </a:lvl5pPr>
    <a:lvl6pPr marL="0" indent="0" algn="l" defTabSz="914400" rtl="0" eaLnBrk="1" latinLnBrk="0" hangingPunct="1">
      <a:spcAft>
        <a:spcPts val="400"/>
      </a:spcAft>
      <a:defRPr sz="1200" i="1" kern="1200">
        <a:solidFill>
          <a:schemeClr val="tx2"/>
        </a:solidFill>
        <a:latin typeface="Georgia" panose="02040502050405020303" pitchFamily="18" charset="0"/>
        <a:ea typeface="+mn-ea"/>
        <a:cs typeface="+mn-cs"/>
      </a:defRPr>
    </a:lvl6pPr>
    <a:lvl7pPr marL="0" indent="0" algn="l" defTabSz="914400" rtl="0" eaLnBrk="1" latinLnBrk="0" hangingPunct="1">
      <a:spcAft>
        <a:spcPts val="400"/>
      </a:spcAft>
      <a:defRPr sz="1200" i="1" kern="1200">
        <a:solidFill>
          <a:schemeClr val="tx2"/>
        </a:solidFill>
        <a:latin typeface="Georgia" panose="02040502050405020303" pitchFamily="18" charset="0"/>
        <a:ea typeface="+mn-ea"/>
        <a:cs typeface="+mn-cs"/>
      </a:defRPr>
    </a:lvl7pPr>
    <a:lvl8pPr marL="0" indent="0" algn="l" defTabSz="914400" rtl="0" eaLnBrk="1" latinLnBrk="0" hangingPunct="1">
      <a:spcAft>
        <a:spcPts val="400"/>
      </a:spcAft>
      <a:defRPr sz="1200" i="1" kern="1200">
        <a:solidFill>
          <a:schemeClr val="tx2"/>
        </a:solidFill>
        <a:latin typeface="Georgia" panose="02040502050405020303" pitchFamily="18" charset="0"/>
        <a:ea typeface="+mn-ea"/>
        <a:cs typeface="+mn-cs"/>
      </a:defRPr>
    </a:lvl8pPr>
    <a:lvl9pPr marL="0" indent="0" algn="l" defTabSz="914400" rtl="0" eaLnBrk="1" latinLnBrk="0" hangingPunct="1">
      <a:spcAft>
        <a:spcPts val="400"/>
      </a:spcAft>
      <a:defRPr sz="1200" i="1" kern="1200">
        <a:solidFill>
          <a:schemeClr val="tx2"/>
        </a:solidFill>
        <a:latin typeface="Georgia" panose="02040502050405020303" pitchFamily="18" charset="0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pos="347" userDrawn="1">
          <p15:clr>
            <a:srgbClr val="F26B43"/>
          </p15:clr>
        </p15:guide>
        <p15:guide id="3" orient="horz" pos="346" userDrawn="1">
          <p15:clr>
            <a:srgbClr val="F26B43"/>
          </p15:clr>
        </p15:guide>
        <p15:guide id="4" pos="3976" userDrawn="1">
          <p15:clr>
            <a:srgbClr val="F26B43"/>
          </p15:clr>
        </p15:guide>
      </p15:sldGuideLst>
    </p:ext>
  </p:extLst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|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7">
            <a:extLst>
              <a:ext uri="{FF2B5EF4-FFF2-40B4-BE49-F238E27FC236}">
                <a16:creationId xmlns:a16="http://schemas.microsoft.com/office/drawing/2014/main" id="{FF6C3A47-D24D-437C-8C58-6578B753805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 bwMode="gray">
          <a:xfrm>
            <a:off x="0" y="0"/>
            <a:ext cx="12192000" cy="6858000"/>
          </a:xfrm>
          <a:solidFill>
            <a:schemeClr val="bg2"/>
          </a:solidFill>
        </p:spPr>
        <p:txBody>
          <a:bodyPr bIns="828000" anchor="ctr">
            <a:normAutofit/>
          </a:bodyPr>
          <a:lstStyle>
            <a:lvl1pPr algn="ctr">
              <a:defRPr sz="1200"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2B800B8-C9F6-4309-AA35-4FE3E0274861}"/>
              </a:ext>
            </a:extLst>
          </p:cNvPr>
          <p:cNvSpPr>
            <a:spLocks noGrp="1"/>
          </p:cNvSpPr>
          <p:nvPr>
            <p:ph type="ctrTitle"/>
          </p:nvPr>
        </p:nvSpPr>
        <p:spPr bwMode="gray">
          <a:xfrm>
            <a:off x="766764" y="4156294"/>
            <a:ext cx="7422179" cy="844810"/>
          </a:xfrm>
          <a:solidFill>
            <a:schemeClr val="tx1"/>
          </a:solidFill>
        </p:spPr>
        <p:txBody>
          <a:bodyPr wrap="none" lIns="216000" tIns="144000" rIns="144000" bIns="144000" anchor="ctr">
            <a:spAutoFit/>
          </a:bodyPr>
          <a:lstStyle>
            <a:lvl1pPr algn="l">
              <a:defRPr sz="4000">
                <a:solidFill>
                  <a:schemeClr val="tx2"/>
                </a:solidFill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63F43E0-0B72-4420-8EE0-463163215CED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gray">
          <a:xfrm>
            <a:off x="766762" y="5001104"/>
            <a:ext cx="5332825" cy="660144"/>
          </a:xfrm>
          <a:solidFill>
            <a:schemeClr val="tx1"/>
          </a:solidFill>
        </p:spPr>
        <p:txBody>
          <a:bodyPr wrap="none" lIns="216000" tIns="144000" rIns="144000" bIns="144000" anchor="ctr">
            <a:spAutoFit/>
          </a:bodyPr>
          <a:lstStyle>
            <a:lvl1pPr marL="0" indent="0" algn="l">
              <a:spcBef>
                <a:spcPts val="0"/>
              </a:spcBef>
              <a:buNone/>
              <a:defRPr sz="2400" i="1">
                <a:solidFill>
                  <a:schemeClr val="bg1"/>
                </a:solidFill>
                <a:latin typeface="Georgia" panose="02040502050405020303" pitchFamily="18" charset="0"/>
              </a:defRPr>
            </a:lvl1pPr>
            <a:lvl2pPr marL="0" indent="0" algn="l">
              <a:spcBef>
                <a:spcPts val="0"/>
              </a:spcBef>
              <a:buNone/>
              <a:defRPr sz="2400" i="1">
                <a:solidFill>
                  <a:schemeClr val="bg1"/>
                </a:solidFill>
                <a:latin typeface="Georgia" panose="02040502050405020303" pitchFamily="18" charset="0"/>
              </a:defRPr>
            </a:lvl2pPr>
            <a:lvl3pPr marL="0" indent="0" algn="l">
              <a:spcBef>
                <a:spcPts val="0"/>
              </a:spcBef>
              <a:buNone/>
              <a:defRPr sz="2400" i="1">
                <a:solidFill>
                  <a:schemeClr val="bg1"/>
                </a:solidFill>
                <a:latin typeface="Georgia" panose="02040502050405020303" pitchFamily="18" charset="0"/>
              </a:defRPr>
            </a:lvl3pPr>
            <a:lvl4pPr marL="0" indent="0" algn="l">
              <a:spcBef>
                <a:spcPts val="0"/>
              </a:spcBef>
              <a:buNone/>
              <a:defRPr sz="2400" i="1">
                <a:solidFill>
                  <a:schemeClr val="bg1"/>
                </a:solidFill>
                <a:latin typeface="Georgia" panose="02040502050405020303" pitchFamily="18" charset="0"/>
              </a:defRPr>
            </a:lvl4pPr>
            <a:lvl5pPr marL="0" indent="0" algn="l">
              <a:spcBef>
                <a:spcPts val="0"/>
              </a:spcBef>
              <a:buNone/>
              <a:defRPr sz="2400" i="1">
                <a:solidFill>
                  <a:schemeClr val="bg1"/>
                </a:solidFill>
                <a:latin typeface="Georgia" panose="02040502050405020303" pitchFamily="18" charset="0"/>
              </a:defRPr>
            </a:lvl5pPr>
            <a:lvl6pPr marL="0" indent="0" algn="l">
              <a:spcBef>
                <a:spcPts val="0"/>
              </a:spcBef>
              <a:buNone/>
              <a:defRPr sz="2400" i="1">
                <a:solidFill>
                  <a:schemeClr val="bg1"/>
                </a:solidFill>
                <a:latin typeface="Georgia" panose="02040502050405020303" pitchFamily="18" charset="0"/>
              </a:defRPr>
            </a:lvl6pPr>
            <a:lvl7pPr marL="0" indent="0" algn="l">
              <a:spcBef>
                <a:spcPts val="0"/>
              </a:spcBef>
              <a:buNone/>
              <a:defRPr sz="2400" i="1">
                <a:solidFill>
                  <a:schemeClr val="bg1"/>
                </a:solidFill>
                <a:latin typeface="Georgia" panose="02040502050405020303" pitchFamily="18" charset="0"/>
              </a:defRPr>
            </a:lvl7pPr>
            <a:lvl8pPr marL="0" indent="0" algn="l">
              <a:spcBef>
                <a:spcPts val="0"/>
              </a:spcBef>
              <a:buNone/>
              <a:defRPr sz="2400" i="1">
                <a:solidFill>
                  <a:schemeClr val="bg1"/>
                </a:solidFill>
                <a:latin typeface="Georgia" panose="02040502050405020303" pitchFamily="18" charset="0"/>
              </a:defRPr>
            </a:lvl8pPr>
            <a:lvl9pPr marL="0" indent="0" algn="l">
              <a:spcBef>
                <a:spcPts val="0"/>
              </a:spcBef>
              <a:buNone/>
              <a:defRPr sz="2400" i="1">
                <a:solidFill>
                  <a:schemeClr val="bg1"/>
                </a:solidFill>
                <a:latin typeface="Georgia" panose="02040502050405020303" pitchFamily="18" charset="0"/>
              </a:defRPr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BECD1BD2-75F4-438E-8FD4-90F4AA8F7F1E}"/>
              </a:ext>
            </a:extLst>
          </p:cNvPr>
          <p:cNvSpPr>
            <a:spLocks noGrp="1" noChangeAspect="1"/>
          </p:cNvSpPr>
          <p:nvPr>
            <p:ph type="body" sz="quarter" idx="11" hasCustomPrompt="1"/>
          </p:nvPr>
        </p:nvSpPr>
        <p:spPr bwMode="gray">
          <a:xfrm>
            <a:off x="8760592" y="764704"/>
            <a:ext cx="2664000" cy="786282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solidFill>
              <a:schemeClr val="tx2">
                <a:alpha val="0"/>
              </a:schemeClr>
            </a:solidFill>
          </a:ln>
        </p:spPr>
        <p:txBody>
          <a:bodyPr/>
          <a:lstStyle/>
          <a:p>
            <a:pPr lvl="0"/>
            <a:r>
              <a:rPr lang="de-DE"/>
              <a:t> 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93A9AEAA-16C3-41C3-A7B7-1098994EE40E}"/>
              </a:ext>
            </a:extLst>
          </p:cNvPr>
          <p:cNvSpPr/>
          <p:nvPr userDrawn="1"/>
        </p:nvSpPr>
        <p:spPr bwMode="gray">
          <a:xfrm>
            <a:off x="767408" y="-171400"/>
            <a:ext cx="1080000" cy="72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74DBD4BB-292B-4760-BF40-DA8D56FA3AE2}"/>
              </a:ext>
            </a:extLst>
          </p:cNvPr>
          <p:cNvSpPr/>
          <p:nvPr userDrawn="1"/>
        </p:nvSpPr>
        <p:spPr bwMode="gray">
          <a:xfrm>
            <a:off x="2134960" y="-171400"/>
            <a:ext cx="1080000" cy="72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5C5BAC43-B9EA-41CE-BA8E-88265BBED7D3}"/>
              </a:ext>
            </a:extLst>
          </p:cNvPr>
          <p:cNvSpPr/>
          <p:nvPr userDrawn="1"/>
        </p:nvSpPr>
        <p:spPr bwMode="gray">
          <a:xfrm>
            <a:off x="3503232" y="-171400"/>
            <a:ext cx="1080000" cy="72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715B8B3A-A4F0-4607-BBAE-C29903ACEC5B}"/>
              </a:ext>
            </a:extLst>
          </p:cNvPr>
          <p:cNvSpPr/>
          <p:nvPr userDrawn="1"/>
        </p:nvSpPr>
        <p:spPr bwMode="gray">
          <a:xfrm>
            <a:off x="4871504" y="-171400"/>
            <a:ext cx="1080000" cy="72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A51682A4-D503-4705-BEFD-A76B237EE00B}"/>
              </a:ext>
            </a:extLst>
          </p:cNvPr>
          <p:cNvSpPr/>
          <p:nvPr userDrawn="1"/>
        </p:nvSpPr>
        <p:spPr bwMode="gray">
          <a:xfrm>
            <a:off x="6239776" y="-171400"/>
            <a:ext cx="1080000" cy="72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BB701514-3F93-4B11-A17D-7C51BA025700}"/>
              </a:ext>
            </a:extLst>
          </p:cNvPr>
          <p:cNvSpPr/>
          <p:nvPr userDrawn="1"/>
        </p:nvSpPr>
        <p:spPr bwMode="gray">
          <a:xfrm>
            <a:off x="7608048" y="-171400"/>
            <a:ext cx="1080000" cy="72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8A0A138B-49BC-49A3-8D90-059C30468FDB}"/>
              </a:ext>
            </a:extLst>
          </p:cNvPr>
          <p:cNvSpPr/>
          <p:nvPr userDrawn="1"/>
        </p:nvSpPr>
        <p:spPr bwMode="gray">
          <a:xfrm>
            <a:off x="8976320" y="-171400"/>
            <a:ext cx="1080000" cy="72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B5AA852F-80E1-4C3A-8BCD-E30CE5D37D70}"/>
              </a:ext>
            </a:extLst>
          </p:cNvPr>
          <p:cNvSpPr/>
          <p:nvPr userDrawn="1"/>
        </p:nvSpPr>
        <p:spPr bwMode="gray">
          <a:xfrm>
            <a:off x="10344592" y="-171400"/>
            <a:ext cx="1080000" cy="72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71541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83">
          <p15:clr>
            <a:srgbClr val="5ACBF0"/>
          </p15:clr>
        </p15:guide>
        <p15:guide id="2" pos="7197">
          <p15:clr>
            <a:srgbClr val="5ACBF0"/>
          </p15:clr>
        </p15:guide>
        <p15:guide id="3" orient="horz" pos="3838" userDrawn="1">
          <p15:clr>
            <a:srgbClr val="5ACBF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| St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Rechteck 236">
            <a:extLst>
              <a:ext uri="{FF2B5EF4-FFF2-40B4-BE49-F238E27FC236}">
                <a16:creationId xmlns:a16="http://schemas.microsoft.com/office/drawing/2014/main" id="{AB960050-EE5E-4B7F-9100-A8DE2BDA2CEC}"/>
              </a:ext>
            </a:extLst>
          </p:cNvPr>
          <p:cNvSpPr/>
          <p:nvPr userDrawn="1"/>
        </p:nvSpPr>
        <p:spPr bwMode="gray">
          <a:xfrm>
            <a:off x="7608888" y="0"/>
            <a:ext cx="4583112" cy="6858000"/>
          </a:xfrm>
          <a:prstGeom prst="rect">
            <a:avLst/>
          </a:prstGeom>
          <a:pattFill prst="wdUpDiag">
            <a:fgClr>
              <a:schemeClr val="bg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err="1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17BBB15-227F-45AD-B6FB-4F74D670DA84}"/>
              </a:ext>
            </a:extLst>
          </p:cNvPr>
          <p:cNvSpPr>
            <a:spLocks noGrp="1"/>
          </p:cNvSpPr>
          <p:nvPr>
            <p:ph idx="1"/>
          </p:nvPr>
        </p:nvSpPr>
        <p:spPr bwMode="gray">
          <a:xfrm>
            <a:off x="766764" y="2133599"/>
            <a:ext cx="6553200" cy="3959226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FFC7DAC-89A5-4B89-BC9A-1717238D67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GB"/>
              <a:t>Title of presentation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416F491-7036-4E36-99B9-2ACCC7252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8D75F291-B186-437B-9BD4-204251E78F38}" type="slidenum">
              <a:rPr lang="en-GB" smtClean="0"/>
              <a:t>‹#›</a:t>
            </a:fld>
            <a:endParaRPr lang="en-GB"/>
          </a:p>
        </p:txBody>
      </p:sp>
      <p:sp>
        <p:nvSpPr>
          <p:cNvPr id="7" name="Textplatzhalter 7">
            <a:extLst>
              <a:ext uri="{FF2B5EF4-FFF2-40B4-BE49-F238E27FC236}">
                <a16:creationId xmlns:a16="http://schemas.microsoft.com/office/drawing/2014/main" id="{77F6D6D5-AAF7-451F-93D6-110A6B6E0B7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767408" y="1196752"/>
            <a:ext cx="6552555" cy="360000"/>
          </a:xfrm>
        </p:spPr>
        <p:txBody>
          <a:bodyPr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i="1">
                <a:solidFill>
                  <a:schemeClr val="tx2"/>
                </a:solidFill>
                <a:latin typeface="Georgia" panose="02040502050405020303" pitchFamily="18" charset="0"/>
              </a:defRPr>
            </a:lvl1pPr>
            <a:lvl2pPr marL="0" indent="0">
              <a:spcBef>
                <a:spcPts val="0"/>
              </a:spcBef>
              <a:buNone/>
              <a:defRPr i="1">
                <a:solidFill>
                  <a:schemeClr val="tx2"/>
                </a:solidFill>
                <a:latin typeface="Georgia" panose="02040502050405020303" pitchFamily="18" charset="0"/>
              </a:defRPr>
            </a:lvl2pPr>
            <a:lvl3pPr marL="0" indent="0">
              <a:spcBef>
                <a:spcPts val="0"/>
              </a:spcBef>
              <a:buNone/>
              <a:defRPr i="1">
                <a:solidFill>
                  <a:schemeClr val="tx2"/>
                </a:solidFill>
                <a:latin typeface="Georgia" panose="02040502050405020303" pitchFamily="18" charset="0"/>
              </a:defRPr>
            </a:lvl3pPr>
            <a:lvl4pPr marL="0" indent="0">
              <a:spcBef>
                <a:spcPts val="0"/>
              </a:spcBef>
              <a:buNone/>
              <a:defRPr i="1">
                <a:solidFill>
                  <a:schemeClr val="tx2"/>
                </a:solidFill>
                <a:latin typeface="Georgia" panose="02040502050405020303" pitchFamily="18" charset="0"/>
              </a:defRPr>
            </a:lvl4pPr>
            <a:lvl5pPr marL="0" indent="0">
              <a:spcBef>
                <a:spcPts val="0"/>
              </a:spcBef>
              <a:buFont typeface="Arial" panose="020B0604020202020204" pitchFamily="34" charset="0"/>
              <a:buNone/>
              <a:defRPr i="1">
                <a:solidFill>
                  <a:schemeClr val="tx2"/>
                </a:solidFill>
                <a:latin typeface="Georgia" panose="02040502050405020303" pitchFamily="18" charset="0"/>
              </a:defRPr>
            </a:lvl5pPr>
            <a:lvl6pPr marL="0" indent="0">
              <a:spcBef>
                <a:spcPts val="0"/>
              </a:spcBef>
              <a:buFont typeface="Arial" panose="020B0604020202020204" pitchFamily="34" charset="0"/>
              <a:buNone/>
              <a:defRPr i="1">
                <a:solidFill>
                  <a:schemeClr val="tx2"/>
                </a:solidFill>
                <a:latin typeface="Georgia" panose="02040502050405020303" pitchFamily="18" charset="0"/>
              </a:defRPr>
            </a:lvl6pPr>
            <a:lvl7pPr marL="0" indent="0">
              <a:spcBef>
                <a:spcPts val="0"/>
              </a:spcBef>
              <a:buFont typeface="Arial" panose="020B0604020202020204" pitchFamily="34" charset="0"/>
              <a:buNone/>
              <a:defRPr i="1">
                <a:solidFill>
                  <a:schemeClr val="tx2"/>
                </a:solidFill>
                <a:latin typeface="Georgia" panose="02040502050405020303" pitchFamily="18" charset="0"/>
              </a:defRPr>
            </a:lvl7pPr>
            <a:lvl8pPr marL="0" indent="0">
              <a:spcBef>
                <a:spcPts val="0"/>
              </a:spcBef>
              <a:buFont typeface="Arial" panose="020B0604020202020204" pitchFamily="34" charset="0"/>
              <a:buNone/>
              <a:defRPr i="1">
                <a:solidFill>
                  <a:schemeClr val="tx2"/>
                </a:solidFill>
                <a:latin typeface="Georgia" panose="02040502050405020303" pitchFamily="18" charset="0"/>
              </a:defRPr>
            </a:lvl8pPr>
            <a:lvl9pPr marL="0" indent="0">
              <a:spcBef>
                <a:spcPts val="0"/>
              </a:spcBef>
              <a:buFont typeface="Arial" panose="020B0604020202020204" pitchFamily="34" charset="0"/>
              <a:buNone/>
              <a:defRPr i="1">
                <a:solidFill>
                  <a:schemeClr val="tx2"/>
                </a:solidFill>
                <a:latin typeface="Georgia" panose="02040502050405020303" pitchFamily="18" charset="0"/>
              </a:defRPr>
            </a:lvl9pPr>
          </a:lstStyle>
          <a:p>
            <a:pPr lvl="0"/>
            <a:r>
              <a:rPr lang="en-GB" err="1"/>
              <a:t>Optionale</a:t>
            </a:r>
            <a:r>
              <a:rPr lang="en-GB"/>
              <a:t> Sub-Headline</a:t>
            </a:r>
          </a:p>
          <a:p>
            <a:pPr lvl="1"/>
            <a:r>
              <a:rPr lang="en-GB" err="1"/>
              <a:t>Zweite</a:t>
            </a:r>
            <a:r>
              <a:rPr lang="en-GB"/>
              <a:t> Ebene</a:t>
            </a:r>
          </a:p>
          <a:p>
            <a:pPr lvl="2"/>
            <a:r>
              <a:rPr lang="en-GB" err="1"/>
              <a:t>Dritte</a:t>
            </a:r>
            <a:r>
              <a:rPr lang="en-GB"/>
              <a:t> Ebene</a:t>
            </a:r>
          </a:p>
          <a:p>
            <a:pPr lvl="3"/>
            <a:r>
              <a:rPr lang="en-GB" err="1"/>
              <a:t>Vierte</a:t>
            </a:r>
            <a:r>
              <a:rPr lang="en-GB"/>
              <a:t> Ebene</a:t>
            </a:r>
          </a:p>
          <a:p>
            <a:pPr lvl="4"/>
            <a:r>
              <a:rPr lang="en-GB" err="1"/>
              <a:t>Fünfte</a:t>
            </a:r>
            <a:r>
              <a:rPr lang="en-GB"/>
              <a:t> Ebene</a:t>
            </a:r>
          </a:p>
          <a:p>
            <a:pPr lvl="5"/>
            <a:r>
              <a:rPr lang="en-GB" err="1"/>
              <a:t>Sechs</a:t>
            </a:r>
            <a:endParaRPr lang="en-GB"/>
          </a:p>
          <a:p>
            <a:pPr lvl="6"/>
            <a:r>
              <a:rPr lang="en-GB"/>
              <a:t>Sieben</a:t>
            </a:r>
          </a:p>
          <a:p>
            <a:pPr lvl="7"/>
            <a:r>
              <a:rPr lang="en-GB" err="1"/>
              <a:t>Acht</a:t>
            </a:r>
            <a:endParaRPr lang="en-GB"/>
          </a:p>
          <a:p>
            <a:pPr lvl="8"/>
            <a:r>
              <a:rPr lang="en-GB" err="1"/>
              <a:t>Neun</a:t>
            </a:r>
            <a:endParaRPr lang="en-GB"/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2BD7DB23-9931-42B8-9610-9F7AB2C00D09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766764" y="260752"/>
            <a:ext cx="6553200" cy="93600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pic>
        <p:nvPicPr>
          <p:cNvPr id="238" name="Grafik 237">
            <a:extLst>
              <a:ext uri="{FF2B5EF4-FFF2-40B4-BE49-F238E27FC236}">
                <a16:creationId xmlns:a16="http://schemas.microsoft.com/office/drawing/2014/main" id="{4591416F-616B-43EB-98A3-47804B2F533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gray">
          <a:xfrm>
            <a:off x="9840592" y="788974"/>
            <a:ext cx="1584000" cy="46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6023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344" userDrawn="1">
          <p15:clr>
            <a:srgbClr val="5ACBF0"/>
          </p15:clr>
        </p15:guide>
        <p15:guide id="2" orient="horz" pos="3838" userDrawn="1">
          <p15:clr>
            <a:srgbClr val="5ACBF0"/>
          </p15:clr>
        </p15:guide>
        <p15:guide id="3" pos="7197" userDrawn="1">
          <p15:clr>
            <a:srgbClr val="5ACBF0"/>
          </p15:clr>
        </p15:guide>
        <p15:guide id="4" pos="483" userDrawn="1">
          <p15:clr>
            <a:srgbClr val="5ACBF0"/>
          </p15:clr>
        </p15:guide>
        <p15:guide id="5" pos="4793" userDrawn="1">
          <p15:clr>
            <a:srgbClr val="5ACBF0"/>
          </p15:clr>
        </p15:guide>
        <p15:guide id="6" pos="4611" userDrawn="1">
          <p15:clr>
            <a:srgbClr val="5ACBF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|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7">
            <a:extLst>
              <a:ext uri="{FF2B5EF4-FFF2-40B4-BE49-F238E27FC236}">
                <a16:creationId xmlns:a16="http://schemas.microsoft.com/office/drawing/2014/main" id="{8DFEEB7C-F76C-49E8-A206-5E25BF4E3CE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 bwMode="gray">
          <a:xfrm>
            <a:off x="7608888" y="0"/>
            <a:ext cx="4583112" cy="6858000"/>
          </a:xfrm>
          <a:solidFill>
            <a:schemeClr val="bg2"/>
          </a:solidFill>
        </p:spPr>
        <p:txBody>
          <a:bodyPr bIns="828000" anchor="ctr">
            <a:normAutofit/>
          </a:bodyPr>
          <a:lstStyle>
            <a:lvl1pPr algn="ctr">
              <a:defRPr sz="1200"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17BBB15-227F-45AD-B6FB-4F74D670DA84}"/>
              </a:ext>
            </a:extLst>
          </p:cNvPr>
          <p:cNvSpPr>
            <a:spLocks noGrp="1"/>
          </p:cNvSpPr>
          <p:nvPr>
            <p:ph idx="1"/>
          </p:nvPr>
        </p:nvSpPr>
        <p:spPr bwMode="gray">
          <a:xfrm>
            <a:off x="766764" y="2133599"/>
            <a:ext cx="6553200" cy="3959226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FFC7DAC-89A5-4B89-BC9A-1717238D67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GB"/>
              <a:t>Title of presentation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416F491-7036-4E36-99B9-2ACCC7252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D75F291-B186-437B-9BD4-204251E78F3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Textplatzhalter 7">
            <a:extLst>
              <a:ext uri="{FF2B5EF4-FFF2-40B4-BE49-F238E27FC236}">
                <a16:creationId xmlns:a16="http://schemas.microsoft.com/office/drawing/2014/main" id="{77F6D6D5-AAF7-451F-93D6-110A6B6E0B7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767408" y="1196752"/>
            <a:ext cx="6552584" cy="360000"/>
          </a:xfrm>
        </p:spPr>
        <p:txBody>
          <a:bodyPr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i="1">
                <a:solidFill>
                  <a:schemeClr val="tx2"/>
                </a:solidFill>
                <a:latin typeface="Georgia" panose="02040502050405020303" pitchFamily="18" charset="0"/>
              </a:defRPr>
            </a:lvl1pPr>
            <a:lvl2pPr marL="0" indent="0">
              <a:spcBef>
                <a:spcPts val="0"/>
              </a:spcBef>
              <a:buNone/>
              <a:defRPr i="1">
                <a:solidFill>
                  <a:schemeClr val="tx2"/>
                </a:solidFill>
                <a:latin typeface="Georgia" panose="02040502050405020303" pitchFamily="18" charset="0"/>
              </a:defRPr>
            </a:lvl2pPr>
            <a:lvl3pPr marL="0" indent="0">
              <a:spcBef>
                <a:spcPts val="0"/>
              </a:spcBef>
              <a:buNone/>
              <a:defRPr i="1">
                <a:solidFill>
                  <a:schemeClr val="tx2"/>
                </a:solidFill>
                <a:latin typeface="Georgia" panose="02040502050405020303" pitchFamily="18" charset="0"/>
              </a:defRPr>
            </a:lvl3pPr>
            <a:lvl4pPr marL="0" indent="0">
              <a:spcBef>
                <a:spcPts val="0"/>
              </a:spcBef>
              <a:buNone/>
              <a:defRPr i="1">
                <a:solidFill>
                  <a:schemeClr val="tx2"/>
                </a:solidFill>
                <a:latin typeface="Georgia" panose="02040502050405020303" pitchFamily="18" charset="0"/>
              </a:defRPr>
            </a:lvl4pPr>
            <a:lvl5pPr marL="0" indent="0">
              <a:spcBef>
                <a:spcPts val="0"/>
              </a:spcBef>
              <a:buFont typeface="Arial" panose="020B0604020202020204" pitchFamily="34" charset="0"/>
              <a:buNone/>
              <a:defRPr i="1">
                <a:solidFill>
                  <a:schemeClr val="tx2"/>
                </a:solidFill>
                <a:latin typeface="Georgia" panose="02040502050405020303" pitchFamily="18" charset="0"/>
              </a:defRPr>
            </a:lvl5pPr>
            <a:lvl6pPr marL="0" indent="0">
              <a:spcBef>
                <a:spcPts val="0"/>
              </a:spcBef>
              <a:buFont typeface="Arial" panose="020B0604020202020204" pitchFamily="34" charset="0"/>
              <a:buNone/>
              <a:defRPr i="1">
                <a:solidFill>
                  <a:schemeClr val="tx2"/>
                </a:solidFill>
                <a:latin typeface="Georgia" panose="02040502050405020303" pitchFamily="18" charset="0"/>
              </a:defRPr>
            </a:lvl6pPr>
            <a:lvl7pPr marL="0" indent="0">
              <a:spcBef>
                <a:spcPts val="0"/>
              </a:spcBef>
              <a:buFont typeface="Arial" panose="020B0604020202020204" pitchFamily="34" charset="0"/>
              <a:buNone/>
              <a:defRPr i="1">
                <a:solidFill>
                  <a:schemeClr val="tx2"/>
                </a:solidFill>
                <a:latin typeface="Georgia" panose="02040502050405020303" pitchFamily="18" charset="0"/>
              </a:defRPr>
            </a:lvl7pPr>
            <a:lvl8pPr marL="0" indent="0">
              <a:spcBef>
                <a:spcPts val="0"/>
              </a:spcBef>
              <a:buFont typeface="Arial" panose="020B0604020202020204" pitchFamily="34" charset="0"/>
              <a:buNone/>
              <a:defRPr i="1">
                <a:solidFill>
                  <a:schemeClr val="tx2"/>
                </a:solidFill>
                <a:latin typeface="Georgia" panose="02040502050405020303" pitchFamily="18" charset="0"/>
              </a:defRPr>
            </a:lvl8pPr>
            <a:lvl9pPr marL="0" indent="0">
              <a:spcBef>
                <a:spcPts val="0"/>
              </a:spcBef>
              <a:buFont typeface="Arial" panose="020B0604020202020204" pitchFamily="34" charset="0"/>
              <a:buNone/>
              <a:defRPr i="1">
                <a:solidFill>
                  <a:schemeClr val="tx2"/>
                </a:solidFill>
                <a:latin typeface="Georgia" panose="02040502050405020303" pitchFamily="18" charset="0"/>
              </a:defRPr>
            </a:lvl9pPr>
          </a:lstStyle>
          <a:p>
            <a:pPr lvl="0"/>
            <a:r>
              <a:rPr lang="en-GB" err="1"/>
              <a:t>Optionale</a:t>
            </a:r>
            <a:r>
              <a:rPr lang="en-GB"/>
              <a:t> Sub-Headline</a:t>
            </a:r>
          </a:p>
          <a:p>
            <a:pPr lvl="1"/>
            <a:r>
              <a:rPr lang="en-GB" err="1"/>
              <a:t>Zweite</a:t>
            </a:r>
            <a:r>
              <a:rPr lang="en-GB"/>
              <a:t> Ebene</a:t>
            </a:r>
          </a:p>
          <a:p>
            <a:pPr lvl="2"/>
            <a:r>
              <a:rPr lang="en-GB" err="1"/>
              <a:t>Dritte</a:t>
            </a:r>
            <a:r>
              <a:rPr lang="en-GB"/>
              <a:t> Ebene</a:t>
            </a:r>
          </a:p>
          <a:p>
            <a:pPr lvl="3"/>
            <a:r>
              <a:rPr lang="en-GB" err="1"/>
              <a:t>Vierte</a:t>
            </a:r>
            <a:r>
              <a:rPr lang="en-GB"/>
              <a:t> Ebene</a:t>
            </a:r>
          </a:p>
          <a:p>
            <a:pPr lvl="4"/>
            <a:r>
              <a:rPr lang="en-GB" err="1"/>
              <a:t>Fünfte</a:t>
            </a:r>
            <a:r>
              <a:rPr lang="en-GB"/>
              <a:t> Ebene</a:t>
            </a:r>
          </a:p>
          <a:p>
            <a:pPr lvl="5"/>
            <a:r>
              <a:rPr lang="en-GB" err="1"/>
              <a:t>Sechs</a:t>
            </a:r>
            <a:endParaRPr lang="en-GB"/>
          </a:p>
          <a:p>
            <a:pPr lvl="6"/>
            <a:r>
              <a:rPr lang="en-GB"/>
              <a:t>Sieben</a:t>
            </a:r>
          </a:p>
          <a:p>
            <a:pPr lvl="7"/>
            <a:r>
              <a:rPr lang="en-GB" err="1"/>
              <a:t>Acht</a:t>
            </a:r>
            <a:endParaRPr lang="en-GB"/>
          </a:p>
          <a:p>
            <a:pPr lvl="8"/>
            <a:r>
              <a:rPr lang="en-GB" err="1"/>
              <a:t>Neun</a:t>
            </a:r>
            <a:endParaRPr lang="en-GB"/>
          </a:p>
        </p:txBody>
      </p:sp>
      <p:sp>
        <p:nvSpPr>
          <p:cNvPr id="9" name="Textplatzhalter 10">
            <a:extLst>
              <a:ext uri="{FF2B5EF4-FFF2-40B4-BE49-F238E27FC236}">
                <a16:creationId xmlns:a16="http://schemas.microsoft.com/office/drawing/2014/main" id="{56C6FE21-6ABD-47BD-A597-14F65A78FD92}"/>
              </a:ext>
            </a:extLst>
          </p:cNvPr>
          <p:cNvSpPr>
            <a:spLocks noGrp="1" noChangeAspect="1"/>
          </p:cNvSpPr>
          <p:nvPr>
            <p:ph type="body" sz="quarter" idx="15" hasCustomPrompt="1"/>
          </p:nvPr>
        </p:nvSpPr>
        <p:spPr bwMode="gray">
          <a:xfrm>
            <a:off x="9840592" y="788974"/>
            <a:ext cx="1584000" cy="467519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solidFill>
              <a:schemeClr val="tx2">
                <a:alpha val="0"/>
              </a:schemeClr>
            </a:solidFill>
          </a:ln>
        </p:spPr>
        <p:txBody>
          <a:bodyPr/>
          <a:lstStyle/>
          <a:p>
            <a:pPr lvl="0"/>
            <a:r>
              <a:rPr lang="en-GB"/>
              <a:t> </a:t>
            </a:r>
          </a:p>
        </p:txBody>
      </p:sp>
      <p:sp>
        <p:nvSpPr>
          <p:cNvPr id="10" name="Titel 9">
            <a:extLst>
              <a:ext uri="{FF2B5EF4-FFF2-40B4-BE49-F238E27FC236}">
                <a16:creationId xmlns:a16="http://schemas.microsoft.com/office/drawing/2014/main" id="{F76FAF1B-5A59-4885-96BF-6BEE4F89BD96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766764" y="260752"/>
            <a:ext cx="6553200" cy="93600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311374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344" userDrawn="1">
          <p15:clr>
            <a:srgbClr val="5ACBF0"/>
          </p15:clr>
        </p15:guide>
        <p15:guide id="2" orient="horz" pos="3838" userDrawn="1">
          <p15:clr>
            <a:srgbClr val="5ACBF0"/>
          </p15:clr>
        </p15:guide>
        <p15:guide id="3" pos="7197" userDrawn="1">
          <p15:clr>
            <a:srgbClr val="5ACBF0"/>
          </p15:clr>
        </p15:guide>
        <p15:guide id="4" pos="483" userDrawn="1">
          <p15:clr>
            <a:srgbClr val="5ACBF0"/>
          </p15:clr>
        </p15:guide>
        <p15:guide id="5" pos="4793" userDrawn="1">
          <p15:clr>
            <a:srgbClr val="5ACBF0"/>
          </p15:clr>
        </p15:guide>
        <p15:guide id="6" pos="4611" userDrawn="1">
          <p15:clr>
            <a:srgbClr val="5ACBF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7">
            <a:extLst>
              <a:ext uri="{FF2B5EF4-FFF2-40B4-BE49-F238E27FC236}">
                <a16:creationId xmlns:a16="http://schemas.microsoft.com/office/drawing/2014/main" id="{FF6C3A47-D24D-437C-8C58-6578B753805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 bwMode="gray">
          <a:xfrm>
            <a:off x="0" y="0"/>
            <a:ext cx="12192000" cy="6858000"/>
          </a:xfrm>
          <a:solidFill>
            <a:schemeClr val="bg2"/>
          </a:solidFill>
        </p:spPr>
        <p:txBody>
          <a:bodyPr bIns="828000" anchor="ctr">
            <a:normAutofit/>
          </a:bodyPr>
          <a:lstStyle>
            <a:lvl1pPr algn="ctr">
              <a:defRPr sz="1200"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93A9AEAA-16C3-41C3-A7B7-1098994EE40E}"/>
              </a:ext>
            </a:extLst>
          </p:cNvPr>
          <p:cNvSpPr/>
          <p:nvPr userDrawn="1"/>
        </p:nvSpPr>
        <p:spPr bwMode="gray">
          <a:xfrm>
            <a:off x="767408" y="-171400"/>
            <a:ext cx="1080000" cy="72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74DBD4BB-292B-4760-BF40-DA8D56FA3AE2}"/>
              </a:ext>
            </a:extLst>
          </p:cNvPr>
          <p:cNvSpPr/>
          <p:nvPr userDrawn="1"/>
        </p:nvSpPr>
        <p:spPr bwMode="gray">
          <a:xfrm>
            <a:off x="2134960" y="-171400"/>
            <a:ext cx="1080000" cy="72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5C5BAC43-B9EA-41CE-BA8E-88265BBED7D3}"/>
              </a:ext>
            </a:extLst>
          </p:cNvPr>
          <p:cNvSpPr/>
          <p:nvPr userDrawn="1"/>
        </p:nvSpPr>
        <p:spPr bwMode="gray">
          <a:xfrm>
            <a:off x="3503232" y="-171400"/>
            <a:ext cx="1080000" cy="72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715B8B3A-A4F0-4607-BBAE-C29903ACEC5B}"/>
              </a:ext>
            </a:extLst>
          </p:cNvPr>
          <p:cNvSpPr/>
          <p:nvPr userDrawn="1"/>
        </p:nvSpPr>
        <p:spPr bwMode="gray">
          <a:xfrm>
            <a:off x="4871504" y="-171400"/>
            <a:ext cx="1080000" cy="72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A51682A4-D503-4705-BEFD-A76B237EE00B}"/>
              </a:ext>
            </a:extLst>
          </p:cNvPr>
          <p:cNvSpPr/>
          <p:nvPr userDrawn="1"/>
        </p:nvSpPr>
        <p:spPr bwMode="gray">
          <a:xfrm>
            <a:off x="6239776" y="-171400"/>
            <a:ext cx="1080000" cy="72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BB701514-3F93-4B11-A17D-7C51BA025700}"/>
              </a:ext>
            </a:extLst>
          </p:cNvPr>
          <p:cNvSpPr/>
          <p:nvPr userDrawn="1"/>
        </p:nvSpPr>
        <p:spPr bwMode="gray">
          <a:xfrm>
            <a:off x="7608048" y="-171400"/>
            <a:ext cx="1080000" cy="72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8A0A138B-49BC-49A3-8D90-059C30468FDB}"/>
              </a:ext>
            </a:extLst>
          </p:cNvPr>
          <p:cNvSpPr/>
          <p:nvPr userDrawn="1"/>
        </p:nvSpPr>
        <p:spPr bwMode="gray">
          <a:xfrm>
            <a:off x="8976320" y="-171400"/>
            <a:ext cx="1080000" cy="72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B5AA852F-80E1-4C3A-8BCD-E30CE5D37D70}"/>
              </a:ext>
            </a:extLst>
          </p:cNvPr>
          <p:cNvSpPr/>
          <p:nvPr userDrawn="1"/>
        </p:nvSpPr>
        <p:spPr bwMode="gray">
          <a:xfrm>
            <a:off x="10344592" y="-171400"/>
            <a:ext cx="1080000" cy="72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88951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83" userDrawn="1">
          <p15:clr>
            <a:srgbClr val="5ACBF0"/>
          </p15:clr>
        </p15:guide>
        <p15:guide id="2" pos="7197" userDrawn="1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 |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7">
            <a:extLst>
              <a:ext uri="{FF2B5EF4-FFF2-40B4-BE49-F238E27FC236}">
                <a16:creationId xmlns:a16="http://schemas.microsoft.com/office/drawing/2014/main" id="{FF6C3A47-D24D-437C-8C58-6578B753805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 bwMode="gray">
          <a:xfrm>
            <a:off x="0" y="0"/>
            <a:ext cx="12192000" cy="6858000"/>
          </a:xfrm>
          <a:solidFill>
            <a:schemeClr val="bg2"/>
          </a:solidFill>
        </p:spPr>
        <p:txBody>
          <a:bodyPr bIns="828000" anchor="ctr">
            <a:normAutofit/>
          </a:bodyPr>
          <a:lstStyle>
            <a:lvl1pPr algn="ctr">
              <a:defRPr sz="1200"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93A9AEAA-16C3-41C3-A7B7-1098994EE40E}"/>
              </a:ext>
            </a:extLst>
          </p:cNvPr>
          <p:cNvSpPr/>
          <p:nvPr userDrawn="1"/>
        </p:nvSpPr>
        <p:spPr bwMode="gray">
          <a:xfrm>
            <a:off x="767408" y="-171400"/>
            <a:ext cx="1080000" cy="72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74DBD4BB-292B-4760-BF40-DA8D56FA3AE2}"/>
              </a:ext>
            </a:extLst>
          </p:cNvPr>
          <p:cNvSpPr/>
          <p:nvPr userDrawn="1"/>
        </p:nvSpPr>
        <p:spPr bwMode="gray">
          <a:xfrm>
            <a:off x="2134960" y="-171400"/>
            <a:ext cx="1080000" cy="72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5C5BAC43-B9EA-41CE-BA8E-88265BBED7D3}"/>
              </a:ext>
            </a:extLst>
          </p:cNvPr>
          <p:cNvSpPr/>
          <p:nvPr userDrawn="1"/>
        </p:nvSpPr>
        <p:spPr bwMode="gray">
          <a:xfrm>
            <a:off x="3503232" y="-171400"/>
            <a:ext cx="1080000" cy="72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715B8B3A-A4F0-4607-BBAE-C29903ACEC5B}"/>
              </a:ext>
            </a:extLst>
          </p:cNvPr>
          <p:cNvSpPr/>
          <p:nvPr userDrawn="1"/>
        </p:nvSpPr>
        <p:spPr bwMode="gray">
          <a:xfrm>
            <a:off x="4871504" y="-171400"/>
            <a:ext cx="1080000" cy="72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A51682A4-D503-4705-BEFD-A76B237EE00B}"/>
              </a:ext>
            </a:extLst>
          </p:cNvPr>
          <p:cNvSpPr/>
          <p:nvPr userDrawn="1"/>
        </p:nvSpPr>
        <p:spPr bwMode="gray">
          <a:xfrm>
            <a:off x="6239776" y="-171400"/>
            <a:ext cx="1080000" cy="72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BB701514-3F93-4B11-A17D-7C51BA025700}"/>
              </a:ext>
            </a:extLst>
          </p:cNvPr>
          <p:cNvSpPr/>
          <p:nvPr userDrawn="1"/>
        </p:nvSpPr>
        <p:spPr bwMode="gray">
          <a:xfrm>
            <a:off x="7608048" y="-171400"/>
            <a:ext cx="1080000" cy="72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8A0A138B-49BC-49A3-8D90-059C30468FDB}"/>
              </a:ext>
            </a:extLst>
          </p:cNvPr>
          <p:cNvSpPr/>
          <p:nvPr userDrawn="1"/>
        </p:nvSpPr>
        <p:spPr bwMode="gray">
          <a:xfrm>
            <a:off x="8976320" y="-171400"/>
            <a:ext cx="1080000" cy="72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B5AA852F-80E1-4C3A-8BCD-E30CE5D37D70}"/>
              </a:ext>
            </a:extLst>
          </p:cNvPr>
          <p:cNvSpPr/>
          <p:nvPr userDrawn="1"/>
        </p:nvSpPr>
        <p:spPr bwMode="gray">
          <a:xfrm>
            <a:off x="10344592" y="-171400"/>
            <a:ext cx="1080000" cy="72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platzhalter 2">
            <a:extLst>
              <a:ext uri="{FF2B5EF4-FFF2-40B4-BE49-F238E27FC236}">
                <a16:creationId xmlns:a16="http://schemas.microsoft.com/office/drawing/2014/main" id="{593858F5-4687-47AF-A000-65E342C5B88C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 bwMode="gray">
          <a:xfrm>
            <a:off x="767408" y="5229296"/>
            <a:ext cx="5040000" cy="864000"/>
          </a:xfrm>
        </p:spPr>
        <p:txBody>
          <a:bodyPr>
            <a:noAutofit/>
          </a:bodyPr>
          <a:lstStyle>
            <a:lvl1pPr marL="1588" indent="0" algn="l">
              <a:spcBef>
                <a:spcPts val="0"/>
              </a:spcBef>
              <a:buNone/>
              <a:defRPr sz="1800" i="0">
                <a:solidFill>
                  <a:schemeClr val="bg1"/>
                </a:solidFill>
                <a:latin typeface="+mn-lt"/>
              </a:defRPr>
            </a:lvl1pPr>
            <a:lvl2pPr marL="1588" indent="0" algn="l">
              <a:spcBef>
                <a:spcPts val="0"/>
              </a:spcBef>
              <a:buNone/>
              <a:defRPr sz="1800" i="0">
                <a:solidFill>
                  <a:schemeClr val="bg1"/>
                </a:solidFill>
                <a:latin typeface="+mn-lt"/>
              </a:defRPr>
            </a:lvl2pPr>
            <a:lvl3pPr marL="1588" indent="0" algn="l">
              <a:spcBef>
                <a:spcPts val="0"/>
              </a:spcBef>
              <a:buNone/>
              <a:defRPr sz="1800" i="0">
                <a:solidFill>
                  <a:schemeClr val="bg1"/>
                </a:solidFill>
                <a:latin typeface="+mn-lt"/>
              </a:defRPr>
            </a:lvl3pPr>
            <a:lvl4pPr marL="1588" indent="0" algn="l">
              <a:spcBef>
                <a:spcPts val="0"/>
              </a:spcBef>
              <a:buNone/>
              <a:defRPr sz="1800" i="0">
                <a:solidFill>
                  <a:schemeClr val="bg1"/>
                </a:solidFill>
                <a:latin typeface="+mn-lt"/>
              </a:defRPr>
            </a:lvl4pPr>
            <a:lvl5pPr marL="1588" indent="0" algn="l">
              <a:spcBef>
                <a:spcPts val="0"/>
              </a:spcBef>
              <a:buNone/>
              <a:defRPr sz="1800" i="0">
                <a:solidFill>
                  <a:schemeClr val="bg1"/>
                </a:solidFill>
                <a:latin typeface="+mn-lt"/>
              </a:defRPr>
            </a:lvl5pPr>
            <a:lvl6pPr marL="1588" indent="0" algn="l">
              <a:spcBef>
                <a:spcPts val="0"/>
              </a:spcBef>
              <a:buNone/>
              <a:defRPr sz="1800" i="0">
                <a:solidFill>
                  <a:schemeClr val="bg1"/>
                </a:solidFill>
                <a:latin typeface="+mn-lt"/>
              </a:defRPr>
            </a:lvl6pPr>
            <a:lvl7pPr marL="1588" indent="0" algn="l">
              <a:spcBef>
                <a:spcPts val="0"/>
              </a:spcBef>
              <a:buNone/>
              <a:defRPr sz="1800" i="0">
                <a:solidFill>
                  <a:schemeClr val="bg1"/>
                </a:solidFill>
                <a:latin typeface="+mn-lt"/>
              </a:defRPr>
            </a:lvl7pPr>
            <a:lvl8pPr marL="1588" indent="0" algn="l">
              <a:spcBef>
                <a:spcPts val="0"/>
              </a:spcBef>
              <a:buNone/>
              <a:defRPr sz="1800" i="0">
                <a:solidFill>
                  <a:schemeClr val="bg1"/>
                </a:solidFill>
                <a:latin typeface="+mn-lt"/>
              </a:defRPr>
            </a:lvl8pPr>
            <a:lvl9pPr marL="1588" indent="0" algn="l">
              <a:spcBef>
                <a:spcPts val="0"/>
              </a:spcBef>
              <a:buNone/>
              <a:defRPr sz="1800" i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GB" err="1"/>
              <a:t>Optionaler</a:t>
            </a:r>
            <a:r>
              <a:rPr lang="en-GB"/>
              <a:t> Text</a:t>
            </a:r>
          </a:p>
          <a:p>
            <a:pPr lvl="1"/>
            <a:r>
              <a:rPr lang="en-GB"/>
              <a:t>Zwei</a:t>
            </a:r>
          </a:p>
          <a:p>
            <a:pPr lvl="2"/>
            <a:r>
              <a:rPr lang="en-GB" err="1"/>
              <a:t>Drei</a:t>
            </a:r>
            <a:endParaRPr lang="en-GB"/>
          </a:p>
          <a:p>
            <a:pPr lvl="3"/>
            <a:r>
              <a:rPr lang="en-GB" err="1"/>
              <a:t>Vier</a:t>
            </a:r>
            <a:endParaRPr lang="en-GB"/>
          </a:p>
          <a:p>
            <a:pPr lvl="4"/>
            <a:r>
              <a:rPr lang="en-GB" err="1"/>
              <a:t>Fünf</a:t>
            </a:r>
            <a:endParaRPr lang="en-GB"/>
          </a:p>
          <a:p>
            <a:pPr lvl="5"/>
            <a:r>
              <a:rPr lang="en-GB" err="1"/>
              <a:t>Sechs</a:t>
            </a:r>
            <a:endParaRPr lang="en-GB"/>
          </a:p>
          <a:p>
            <a:pPr lvl="6"/>
            <a:r>
              <a:rPr lang="en-GB"/>
              <a:t>Sieben</a:t>
            </a:r>
          </a:p>
          <a:p>
            <a:pPr lvl="7"/>
            <a:r>
              <a:rPr lang="en-GB" err="1"/>
              <a:t>Acht</a:t>
            </a:r>
            <a:endParaRPr lang="en-GB"/>
          </a:p>
          <a:p>
            <a:pPr lvl="8"/>
            <a:r>
              <a:rPr lang="en-GB" err="1"/>
              <a:t>Neun</a:t>
            </a:r>
            <a:endParaRPr lang="en-GB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FC90B4A-5427-4B6F-86E8-848B8D309DA6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1" y="4234857"/>
            <a:ext cx="6166964" cy="706311"/>
          </a:xfrm>
          <a:solidFill>
            <a:schemeClr val="tx1"/>
          </a:solidFill>
        </p:spPr>
        <p:txBody>
          <a:bodyPr wrap="none" lIns="756000" tIns="144000" rIns="144000" bIns="144000" anchor="ctr" anchorCtr="0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5133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83" userDrawn="1">
          <p15:clr>
            <a:srgbClr val="5ACBF0"/>
          </p15:clr>
        </p15:guide>
        <p15:guide id="2" pos="7197" userDrawn="1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69FD2AF-0E30-4B52-9674-D475A9DE1D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GB"/>
              <a:t>Title of presentation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856A205-2035-4412-AADC-29EB3E74D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8D75F291-B186-437B-9BD4-204251E78F38}" type="slidenum">
              <a:rPr lang="en-GB" smtClean="0"/>
              <a:t>‹#›</a:t>
            </a:fld>
            <a:endParaRPr lang="en-GB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1B8E0EFC-E370-4114-AEE8-D6B92840DDF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767408" y="1196752"/>
            <a:ext cx="7920880" cy="360000"/>
          </a:xfrm>
        </p:spPr>
        <p:txBody>
          <a:bodyPr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i="1">
                <a:solidFill>
                  <a:schemeClr val="tx2"/>
                </a:solidFill>
                <a:latin typeface="Georgia" panose="02040502050405020303" pitchFamily="18" charset="0"/>
              </a:defRPr>
            </a:lvl1pPr>
            <a:lvl2pPr marL="0" indent="0">
              <a:spcBef>
                <a:spcPts val="0"/>
              </a:spcBef>
              <a:buNone/>
              <a:defRPr i="1">
                <a:solidFill>
                  <a:schemeClr val="tx2"/>
                </a:solidFill>
                <a:latin typeface="Georgia" panose="02040502050405020303" pitchFamily="18" charset="0"/>
              </a:defRPr>
            </a:lvl2pPr>
            <a:lvl3pPr marL="0" indent="0">
              <a:spcBef>
                <a:spcPts val="0"/>
              </a:spcBef>
              <a:buNone/>
              <a:defRPr i="1">
                <a:solidFill>
                  <a:schemeClr val="tx2"/>
                </a:solidFill>
                <a:latin typeface="Georgia" panose="02040502050405020303" pitchFamily="18" charset="0"/>
              </a:defRPr>
            </a:lvl3pPr>
            <a:lvl4pPr marL="0" indent="0">
              <a:spcBef>
                <a:spcPts val="0"/>
              </a:spcBef>
              <a:buNone/>
              <a:defRPr i="1">
                <a:solidFill>
                  <a:schemeClr val="tx2"/>
                </a:solidFill>
                <a:latin typeface="Georgia" panose="02040502050405020303" pitchFamily="18" charset="0"/>
              </a:defRPr>
            </a:lvl4pPr>
            <a:lvl5pPr marL="0" indent="0">
              <a:spcBef>
                <a:spcPts val="0"/>
              </a:spcBef>
              <a:buFont typeface="Arial" panose="020B0604020202020204" pitchFamily="34" charset="0"/>
              <a:buNone/>
              <a:defRPr i="1">
                <a:solidFill>
                  <a:schemeClr val="tx2"/>
                </a:solidFill>
                <a:latin typeface="Georgia" panose="02040502050405020303" pitchFamily="18" charset="0"/>
              </a:defRPr>
            </a:lvl5pPr>
            <a:lvl6pPr marL="0" indent="0">
              <a:spcBef>
                <a:spcPts val="0"/>
              </a:spcBef>
              <a:buFont typeface="Arial" panose="020B0604020202020204" pitchFamily="34" charset="0"/>
              <a:buNone/>
              <a:defRPr i="1">
                <a:solidFill>
                  <a:schemeClr val="tx2"/>
                </a:solidFill>
                <a:latin typeface="Georgia" panose="02040502050405020303" pitchFamily="18" charset="0"/>
              </a:defRPr>
            </a:lvl6pPr>
            <a:lvl7pPr marL="0" indent="0">
              <a:spcBef>
                <a:spcPts val="0"/>
              </a:spcBef>
              <a:buFont typeface="Arial" panose="020B0604020202020204" pitchFamily="34" charset="0"/>
              <a:buNone/>
              <a:defRPr i="1">
                <a:solidFill>
                  <a:schemeClr val="tx2"/>
                </a:solidFill>
                <a:latin typeface="Georgia" panose="02040502050405020303" pitchFamily="18" charset="0"/>
              </a:defRPr>
            </a:lvl7pPr>
            <a:lvl8pPr marL="0" indent="0">
              <a:spcBef>
                <a:spcPts val="0"/>
              </a:spcBef>
              <a:buFont typeface="Arial" panose="020B0604020202020204" pitchFamily="34" charset="0"/>
              <a:buNone/>
              <a:defRPr i="1">
                <a:solidFill>
                  <a:schemeClr val="tx2"/>
                </a:solidFill>
                <a:latin typeface="Georgia" panose="02040502050405020303" pitchFamily="18" charset="0"/>
              </a:defRPr>
            </a:lvl8pPr>
            <a:lvl9pPr marL="0" indent="0">
              <a:spcBef>
                <a:spcPts val="0"/>
              </a:spcBef>
              <a:buFont typeface="Arial" panose="020B0604020202020204" pitchFamily="34" charset="0"/>
              <a:buNone/>
              <a:defRPr i="1">
                <a:solidFill>
                  <a:schemeClr val="tx2"/>
                </a:solidFill>
                <a:latin typeface="Georgia" panose="02040502050405020303" pitchFamily="18" charset="0"/>
              </a:defRPr>
            </a:lvl9pPr>
          </a:lstStyle>
          <a:p>
            <a:pPr lvl="0"/>
            <a:r>
              <a:rPr lang="en-GB" err="1"/>
              <a:t>Optionale</a:t>
            </a:r>
            <a:r>
              <a:rPr lang="en-GB"/>
              <a:t> Sub-Headline</a:t>
            </a:r>
          </a:p>
          <a:p>
            <a:pPr lvl="1"/>
            <a:r>
              <a:rPr lang="en-GB" err="1"/>
              <a:t>Zweite</a:t>
            </a:r>
            <a:r>
              <a:rPr lang="en-GB"/>
              <a:t> Ebene</a:t>
            </a:r>
          </a:p>
          <a:p>
            <a:pPr lvl="2"/>
            <a:r>
              <a:rPr lang="en-GB" err="1"/>
              <a:t>Dritte</a:t>
            </a:r>
            <a:r>
              <a:rPr lang="en-GB"/>
              <a:t> Ebene</a:t>
            </a:r>
          </a:p>
          <a:p>
            <a:pPr lvl="3"/>
            <a:r>
              <a:rPr lang="en-GB" err="1"/>
              <a:t>Vierte</a:t>
            </a:r>
            <a:r>
              <a:rPr lang="en-GB"/>
              <a:t> Ebene</a:t>
            </a:r>
          </a:p>
          <a:p>
            <a:pPr lvl="4"/>
            <a:r>
              <a:rPr lang="en-GB" err="1"/>
              <a:t>Fünfte</a:t>
            </a:r>
            <a:r>
              <a:rPr lang="en-GB"/>
              <a:t> Ebene</a:t>
            </a:r>
          </a:p>
          <a:p>
            <a:pPr lvl="5"/>
            <a:r>
              <a:rPr lang="en-GB" err="1"/>
              <a:t>Sechs</a:t>
            </a:r>
            <a:endParaRPr lang="en-GB"/>
          </a:p>
          <a:p>
            <a:pPr lvl="6"/>
            <a:r>
              <a:rPr lang="en-GB"/>
              <a:t>Sieben</a:t>
            </a:r>
          </a:p>
          <a:p>
            <a:pPr lvl="7"/>
            <a:r>
              <a:rPr lang="en-GB" err="1"/>
              <a:t>Acht</a:t>
            </a:r>
            <a:endParaRPr lang="en-GB"/>
          </a:p>
          <a:p>
            <a:pPr lvl="8"/>
            <a:r>
              <a:rPr lang="en-GB" err="1"/>
              <a:t>Neun</a:t>
            </a:r>
            <a:endParaRPr lang="en-GB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BF172FE0-F09B-46EA-905A-FA9C5FEC62F7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9863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197" userDrawn="1">
          <p15:clr>
            <a:srgbClr val="5ACBF0"/>
          </p15:clr>
        </p15:guide>
        <p15:guide id="2" orient="horz" pos="3838" userDrawn="1">
          <p15:clr>
            <a:srgbClr val="5ACBF0"/>
          </p15:clr>
        </p15:guide>
        <p15:guide id="3" pos="483" userDrawn="1">
          <p15:clr>
            <a:srgbClr val="5ACBF0"/>
          </p15:clr>
        </p15:guide>
        <p15:guide id="4" orient="horz" pos="1344" userDrawn="1">
          <p15:clr>
            <a:srgbClr val="5ACBF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|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69FD2AF-0E30-4B52-9674-D475A9DE1D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GB"/>
              <a:t>Title of presentation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856A205-2035-4412-AADC-29EB3E74D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8D75F291-B186-437B-9BD4-204251E78F38}" type="slidenum">
              <a:rPr lang="en-GB" smtClean="0"/>
              <a:t>‹#›</a:t>
            </a:fld>
            <a:endParaRPr lang="en-GB"/>
          </a:p>
        </p:txBody>
      </p:sp>
      <p:sp>
        <p:nvSpPr>
          <p:cNvPr id="7" name="Bildplatzhalter 7">
            <a:extLst>
              <a:ext uri="{FF2B5EF4-FFF2-40B4-BE49-F238E27FC236}">
                <a16:creationId xmlns:a16="http://schemas.microsoft.com/office/drawing/2014/main" id="{1E9ECAE5-3083-41C9-B45F-ED045951946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 bwMode="gray">
          <a:xfrm>
            <a:off x="766763" y="2133600"/>
            <a:ext cx="10658476" cy="3959225"/>
          </a:xfrm>
          <a:solidFill>
            <a:schemeClr val="bg2"/>
          </a:solidFill>
        </p:spPr>
        <p:txBody>
          <a:bodyPr bIns="828000" anchor="ctr">
            <a:normAutofit/>
          </a:bodyPr>
          <a:lstStyle>
            <a:lvl1pPr algn="ctr">
              <a:defRPr sz="1200"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B00D25B8-CD92-457D-9ECC-CD6604C276E7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1B8E0EFC-E370-4114-AEE8-D6B92840DDF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767408" y="1196752"/>
            <a:ext cx="7920880" cy="360000"/>
          </a:xfrm>
        </p:spPr>
        <p:txBody>
          <a:bodyPr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i="1">
                <a:solidFill>
                  <a:schemeClr val="tx2"/>
                </a:solidFill>
                <a:latin typeface="Georgia" panose="02040502050405020303" pitchFamily="18" charset="0"/>
              </a:defRPr>
            </a:lvl1pPr>
            <a:lvl2pPr marL="0" indent="0">
              <a:spcBef>
                <a:spcPts val="0"/>
              </a:spcBef>
              <a:buNone/>
              <a:defRPr i="1">
                <a:solidFill>
                  <a:schemeClr val="tx2"/>
                </a:solidFill>
                <a:latin typeface="Georgia" panose="02040502050405020303" pitchFamily="18" charset="0"/>
              </a:defRPr>
            </a:lvl2pPr>
            <a:lvl3pPr marL="0" indent="0">
              <a:spcBef>
                <a:spcPts val="0"/>
              </a:spcBef>
              <a:buNone/>
              <a:defRPr i="1">
                <a:solidFill>
                  <a:schemeClr val="tx2"/>
                </a:solidFill>
                <a:latin typeface="Georgia" panose="02040502050405020303" pitchFamily="18" charset="0"/>
              </a:defRPr>
            </a:lvl3pPr>
            <a:lvl4pPr marL="0" indent="0">
              <a:spcBef>
                <a:spcPts val="0"/>
              </a:spcBef>
              <a:buNone/>
              <a:defRPr i="1">
                <a:solidFill>
                  <a:schemeClr val="tx2"/>
                </a:solidFill>
                <a:latin typeface="Georgia" panose="02040502050405020303" pitchFamily="18" charset="0"/>
              </a:defRPr>
            </a:lvl4pPr>
            <a:lvl5pPr marL="0" indent="0">
              <a:spcBef>
                <a:spcPts val="0"/>
              </a:spcBef>
              <a:buFont typeface="Arial" panose="020B0604020202020204" pitchFamily="34" charset="0"/>
              <a:buNone/>
              <a:defRPr i="1">
                <a:solidFill>
                  <a:schemeClr val="tx2"/>
                </a:solidFill>
                <a:latin typeface="Georgia" panose="02040502050405020303" pitchFamily="18" charset="0"/>
              </a:defRPr>
            </a:lvl5pPr>
            <a:lvl6pPr marL="0" indent="0">
              <a:spcBef>
                <a:spcPts val="0"/>
              </a:spcBef>
              <a:buFont typeface="Arial" panose="020B0604020202020204" pitchFamily="34" charset="0"/>
              <a:buNone/>
              <a:defRPr i="1">
                <a:solidFill>
                  <a:schemeClr val="tx2"/>
                </a:solidFill>
                <a:latin typeface="Georgia" panose="02040502050405020303" pitchFamily="18" charset="0"/>
              </a:defRPr>
            </a:lvl6pPr>
            <a:lvl7pPr marL="0" indent="0">
              <a:spcBef>
                <a:spcPts val="0"/>
              </a:spcBef>
              <a:buFont typeface="Arial" panose="020B0604020202020204" pitchFamily="34" charset="0"/>
              <a:buNone/>
              <a:defRPr i="1">
                <a:solidFill>
                  <a:schemeClr val="tx2"/>
                </a:solidFill>
                <a:latin typeface="Georgia" panose="02040502050405020303" pitchFamily="18" charset="0"/>
              </a:defRPr>
            </a:lvl7pPr>
            <a:lvl8pPr marL="0" indent="0">
              <a:spcBef>
                <a:spcPts val="0"/>
              </a:spcBef>
              <a:buFont typeface="Arial" panose="020B0604020202020204" pitchFamily="34" charset="0"/>
              <a:buNone/>
              <a:defRPr i="1">
                <a:solidFill>
                  <a:schemeClr val="tx2"/>
                </a:solidFill>
                <a:latin typeface="Georgia" panose="02040502050405020303" pitchFamily="18" charset="0"/>
              </a:defRPr>
            </a:lvl8pPr>
            <a:lvl9pPr marL="0" indent="0">
              <a:spcBef>
                <a:spcPts val="0"/>
              </a:spcBef>
              <a:buFont typeface="Arial" panose="020B0604020202020204" pitchFamily="34" charset="0"/>
              <a:buNone/>
              <a:defRPr i="1">
                <a:solidFill>
                  <a:schemeClr val="tx2"/>
                </a:solidFill>
                <a:latin typeface="Georgia" panose="02040502050405020303" pitchFamily="18" charset="0"/>
              </a:defRPr>
            </a:lvl9pPr>
          </a:lstStyle>
          <a:p>
            <a:pPr lvl="0"/>
            <a:r>
              <a:rPr lang="en-GB" err="1"/>
              <a:t>Optionale</a:t>
            </a:r>
            <a:r>
              <a:rPr lang="en-GB"/>
              <a:t> Sub-Headline</a:t>
            </a:r>
          </a:p>
          <a:p>
            <a:pPr lvl="1"/>
            <a:r>
              <a:rPr lang="en-GB" err="1"/>
              <a:t>Zweite</a:t>
            </a:r>
            <a:r>
              <a:rPr lang="en-GB"/>
              <a:t> Ebene</a:t>
            </a:r>
          </a:p>
          <a:p>
            <a:pPr lvl="2"/>
            <a:r>
              <a:rPr lang="en-GB" err="1"/>
              <a:t>Dritte</a:t>
            </a:r>
            <a:r>
              <a:rPr lang="en-GB"/>
              <a:t> Ebene</a:t>
            </a:r>
          </a:p>
          <a:p>
            <a:pPr lvl="3"/>
            <a:r>
              <a:rPr lang="en-GB" err="1"/>
              <a:t>Vierte</a:t>
            </a:r>
            <a:r>
              <a:rPr lang="en-GB"/>
              <a:t> Ebene</a:t>
            </a:r>
          </a:p>
          <a:p>
            <a:pPr lvl="4"/>
            <a:r>
              <a:rPr lang="en-GB" err="1"/>
              <a:t>Fünfte</a:t>
            </a:r>
            <a:r>
              <a:rPr lang="en-GB"/>
              <a:t> Ebene</a:t>
            </a:r>
          </a:p>
          <a:p>
            <a:pPr lvl="5"/>
            <a:r>
              <a:rPr lang="en-GB" err="1"/>
              <a:t>Sechs</a:t>
            </a:r>
            <a:endParaRPr lang="en-GB"/>
          </a:p>
          <a:p>
            <a:pPr lvl="6"/>
            <a:r>
              <a:rPr lang="en-GB"/>
              <a:t>Sieben</a:t>
            </a:r>
          </a:p>
          <a:p>
            <a:pPr lvl="7"/>
            <a:r>
              <a:rPr lang="en-GB" err="1"/>
              <a:t>Acht</a:t>
            </a:r>
            <a:endParaRPr lang="en-GB"/>
          </a:p>
          <a:p>
            <a:pPr lvl="8"/>
            <a:r>
              <a:rPr lang="en-GB" err="1"/>
              <a:t>Neun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50806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197" userDrawn="1">
          <p15:clr>
            <a:srgbClr val="5ACBF0"/>
          </p15:clr>
        </p15:guide>
        <p15:guide id="2" orient="horz" pos="3838" userDrawn="1">
          <p15:clr>
            <a:srgbClr val="5ACBF0"/>
          </p15:clr>
        </p15:guide>
        <p15:guide id="3" pos="483" userDrawn="1">
          <p15:clr>
            <a:srgbClr val="5ACBF0"/>
          </p15:clr>
        </p15:guide>
        <p15:guide id="4" orient="horz" pos="1344" userDrawn="1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578DCEB5-9155-4443-B053-FBB3478A5E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GB"/>
              <a:t>Title of presentation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E797D52-6AEB-41D2-BC95-741F2F3D5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8D75F291-B186-437B-9BD4-204251E78F3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6574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197" userDrawn="1">
          <p15:clr>
            <a:srgbClr val="5ACBF0"/>
          </p15:clr>
        </p15:guide>
        <p15:guide id="2" orient="horz" pos="3838" userDrawn="1">
          <p15:clr>
            <a:srgbClr val="5ACBF0"/>
          </p15:clr>
        </p15:guide>
        <p15:guide id="3" orient="horz" pos="1344" userDrawn="1">
          <p15:clr>
            <a:srgbClr val="5ACBF0"/>
          </p15:clr>
        </p15:guide>
        <p15:guide id="4" pos="483" userDrawn="1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69FD2AF-0E30-4B52-9674-D475A9DE1D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GB"/>
              <a:t>Title of presentation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856A205-2035-4412-AADC-29EB3E74D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8D75F291-B186-437B-9BD4-204251E78F38}" type="slidenum">
              <a:rPr lang="en-GB" smtClean="0"/>
              <a:t>‹#›</a:t>
            </a:fld>
            <a:endParaRPr lang="en-GB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1B8E0EFC-E370-4114-AEE8-D6B92840DDF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767408" y="1196752"/>
            <a:ext cx="7920880" cy="360000"/>
          </a:xfrm>
        </p:spPr>
        <p:txBody>
          <a:bodyPr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i="1">
                <a:solidFill>
                  <a:schemeClr val="tx2"/>
                </a:solidFill>
                <a:latin typeface="Georgia" panose="02040502050405020303" pitchFamily="18" charset="0"/>
              </a:defRPr>
            </a:lvl1pPr>
            <a:lvl2pPr marL="0" indent="0">
              <a:spcBef>
                <a:spcPts val="0"/>
              </a:spcBef>
              <a:buNone/>
              <a:defRPr i="1">
                <a:solidFill>
                  <a:schemeClr val="tx2"/>
                </a:solidFill>
                <a:latin typeface="Georgia" panose="02040502050405020303" pitchFamily="18" charset="0"/>
              </a:defRPr>
            </a:lvl2pPr>
            <a:lvl3pPr marL="0" indent="0">
              <a:spcBef>
                <a:spcPts val="0"/>
              </a:spcBef>
              <a:buNone/>
              <a:defRPr i="1">
                <a:solidFill>
                  <a:schemeClr val="tx2"/>
                </a:solidFill>
                <a:latin typeface="Georgia" panose="02040502050405020303" pitchFamily="18" charset="0"/>
              </a:defRPr>
            </a:lvl3pPr>
            <a:lvl4pPr marL="0" indent="0">
              <a:spcBef>
                <a:spcPts val="0"/>
              </a:spcBef>
              <a:buNone/>
              <a:defRPr i="1">
                <a:solidFill>
                  <a:schemeClr val="tx2"/>
                </a:solidFill>
                <a:latin typeface="Georgia" panose="02040502050405020303" pitchFamily="18" charset="0"/>
              </a:defRPr>
            </a:lvl4pPr>
            <a:lvl5pPr marL="0" indent="0">
              <a:spcBef>
                <a:spcPts val="0"/>
              </a:spcBef>
              <a:buFont typeface="Arial" panose="020B0604020202020204" pitchFamily="34" charset="0"/>
              <a:buNone/>
              <a:defRPr i="1">
                <a:solidFill>
                  <a:schemeClr val="tx2"/>
                </a:solidFill>
                <a:latin typeface="Georgia" panose="02040502050405020303" pitchFamily="18" charset="0"/>
              </a:defRPr>
            </a:lvl5pPr>
            <a:lvl6pPr marL="0" indent="0">
              <a:spcBef>
                <a:spcPts val="0"/>
              </a:spcBef>
              <a:buFont typeface="Arial" panose="020B0604020202020204" pitchFamily="34" charset="0"/>
              <a:buNone/>
              <a:defRPr i="1">
                <a:solidFill>
                  <a:schemeClr val="tx2"/>
                </a:solidFill>
                <a:latin typeface="Georgia" panose="02040502050405020303" pitchFamily="18" charset="0"/>
              </a:defRPr>
            </a:lvl6pPr>
            <a:lvl7pPr marL="0" indent="0">
              <a:spcBef>
                <a:spcPts val="0"/>
              </a:spcBef>
              <a:buFont typeface="Arial" panose="020B0604020202020204" pitchFamily="34" charset="0"/>
              <a:buNone/>
              <a:defRPr i="1">
                <a:solidFill>
                  <a:schemeClr val="tx2"/>
                </a:solidFill>
                <a:latin typeface="Georgia" panose="02040502050405020303" pitchFamily="18" charset="0"/>
              </a:defRPr>
            </a:lvl7pPr>
            <a:lvl8pPr marL="0" indent="0">
              <a:spcBef>
                <a:spcPts val="0"/>
              </a:spcBef>
              <a:buFont typeface="Arial" panose="020B0604020202020204" pitchFamily="34" charset="0"/>
              <a:buNone/>
              <a:defRPr i="1">
                <a:solidFill>
                  <a:schemeClr val="tx2"/>
                </a:solidFill>
                <a:latin typeface="Georgia" panose="02040502050405020303" pitchFamily="18" charset="0"/>
              </a:defRPr>
            </a:lvl8pPr>
            <a:lvl9pPr marL="0" indent="0">
              <a:spcBef>
                <a:spcPts val="0"/>
              </a:spcBef>
              <a:buFont typeface="Arial" panose="020B0604020202020204" pitchFamily="34" charset="0"/>
              <a:buNone/>
              <a:defRPr i="1">
                <a:solidFill>
                  <a:schemeClr val="tx2"/>
                </a:solidFill>
                <a:latin typeface="Georgia" panose="02040502050405020303" pitchFamily="18" charset="0"/>
              </a:defRPr>
            </a:lvl9pPr>
          </a:lstStyle>
          <a:p>
            <a:pPr lvl="0"/>
            <a:r>
              <a:rPr lang="en-GB" err="1"/>
              <a:t>Optionale</a:t>
            </a:r>
            <a:r>
              <a:rPr lang="en-GB"/>
              <a:t> Sub-Headline</a:t>
            </a:r>
          </a:p>
          <a:p>
            <a:pPr lvl="1"/>
            <a:r>
              <a:rPr lang="en-GB" err="1"/>
              <a:t>Zweite</a:t>
            </a:r>
            <a:r>
              <a:rPr lang="en-GB"/>
              <a:t> Ebene</a:t>
            </a:r>
          </a:p>
          <a:p>
            <a:pPr lvl="2"/>
            <a:r>
              <a:rPr lang="en-GB" err="1"/>
              <a:t>Dritte</a:t>
            </a:r>
            <a:r>
              <a:rPr lang="en-GB"/>
              <a:t> Ebene</a:t>
            </a:r>
          </a:p>
          <a:p>
            <a:pPr lvl="3"/>
            <a:r>
              <a:rPr lang="en-GB" err="1"/>
              <a:t>Vierte</a:t>
            </a:r>
            <a:r>
              <a:rPr lang="en-GB"/>
              <a:t> Ebene</a:t>
            </a:r>
          </a:p>
          <a:p>
            <a:pPr lvl="4"/>
            <a:r>
              <a:rPr lang="en-GB" err="1"/>
              <a:t>Fünfte</a:t>
            </a:r>
            <a:r>
              <a:rPr lang="en-GB"/>
              <a:t> Ebene</a:t>
            </a:r>
          </a:p>
          <a:p>
            <a:pPr lvl="5"/>
            <a:r>
              <a:rPr lang="en-GB" err="1"/>
              <a:t>Sechs</a:t>
            </a:r>
            <a:endParaRPr lang="en-GB"/>
          </a:p>
          <a:p>
            <a:pPr lvl="6"/>
            <a:r>
              <a:rPr lang="en-GB"/>
              <a:t>Sieben</a:t>
            </a:r>
          </a:p>
          <a:p>
            <a:pPr lvl="7"/>
            <a:r>
              <a:rPr lang="en-GB" err="1"/>
              <a:t>Acht</a:t>
            </a:r>
            <a:endParaRPr lang="en-GB"/>
          </a:p>
          <a:p>
            <a:pPr lvl="8"/>
            <a:r>
              <a:rPr lang="en-GB" err="1"/>
              <a:t>Neun</a:t>
            </a:r>
            <a:endParaRPr lang="en-GB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BF172FE0-F09B-46EA-905A-FA9C5FEC62F7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7" name="Bildplatzhalter 7">
            <a:extLst>
              <a:ext uri="{FF2B5EF4-FFF2-40B4-BE49-F238E27FC236}">
                <a16:creationId xmlns:a16="http://schemas.microsoft.com/office/drawing/2014/main" id="{5EC7B2AB-1BB5-47BD-BA45-4A24038C63B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 bwMode="gray">
          <a:xfrm>
            <a:off x="1920064" y="2132856"/>
            <a:ext cx="1296000" cy="1296000"/>
          </a:xfrm>
          <a:prstGeom prst="ellipse">
            <a:avLst/>
          </a:prstGeom>
          <a:solidFill>
            <a:schemeClr val="bg2"/>
          </a:solidFill>
        </p:spPr>
        <p:txBody>
          <a:bodyPr bIns="828000" anchor="ctr">
            <a:normAutofit/>
          </a:bodyPr>
          <a:lstStyle>
            <a:lvl1pPr algn="ctr">
              <a:defRPr sz="1200"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9" name="Textplatzhalter 2">
            <a:extLst>
              <a:ext uri="{FF2B5EF4-FFF2-40B4-BE49-F238E27FC236}">
                <a16:creationId xmlns:a16="http://schemas.microsoft.com/office/drawing/2014/main" id="{E7DE8488-BF17-4C52-A8D2-BA1DCEB8AFB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 bwMode="gray">
          <a:xfrm>
            <a:off x="1127832" y="3645495"/>
            <a:ext cx="2880704" cy="431577"/>
          </a:xfrm>
        </p:spPr>
        <p:txBody>
          <a:bodyPr>
            <a:noAutofit/>
          </a:bodyPr>
          <a:lstStyle>
            <a:lvl1pPr marL="1588" indent="0" algn="ctr">
              <a:spcBef>
                <a:spcPts val="0"/>
              </a:spcBef>
              <a:buNone/>
              <a:defRPr sz="1800" i="1">
                <a:solidFill>
                  <a:schemeClr val="tx2"/>
                </a:solidFill>
                <a:latin typeface="Georgia" panose="02040502050405020303" pitchFamily="18" charset="0"/>
              </a:defRPr>
            </a:lvl1pPr>
            <a:lvl2pPr marL="1588" indent="0" algn="ctr">
              <a:spcBef>
                <a:spcPts val="0"/>
              </a:spcBef>
              <a:buNone/>
              <a:defRPr sz="1800" i="1">
                <a:solidFill>
                  <a:schemeClr val="tx2"/>
                </a:solidFill>
                <a:latin typeface="Georgia" panose="02040502050405020303" pitchFamily="18" charset="0"/>
              </a:defRPr>
            </a:lvl2pPr>
            <a:lvl3pPr marL="1588" indent="0" algn="ctr">
              <a:spcBef>
                <a:spcPts val="0"/>
              </a:spcBef>
              <a:buNone/>
              <a:defRPr sz="1800" i="1">
                <a:solidFill>
                  <a:schemeClr val="tx2"/>
                </a:solidFill>
                <a:latin typeface="Georgia" panose="02040502050405020303" pitchFamily="18" charset="0"/>
              </a:defRPr>
            </a:lvl3pPr>
            <a:lvl4pPr marL="1588" indent="0" algn="ctr">
              <a:spcBef>
                <a:spcPts val="0"/>
              </a:spcBef>
              <a:buNone/>
              <a:defRPr sz="1800" i="1">
                <a:solidFill>
                  <a:schemeClr val="tx2"/>
                </a:solidFill>
                <a:latin typeface="Georgia" panose="02040502050405020303" pitchFamily="18" charset="0"/>
              </a:defRPr>
            </a:lvl4pPr>
            <a:lvl5pPr marL="1588" indent="0" algn="ctr">
              <a:spcBef>
                <a:spcPts val="0"/>
              </a:spcBef>
              <a:buNone/>
              <a:defRPr sz="1800" i="1">
                <a:solidFill>
                  <a:schemeClr val="tx2"/>
                </a:solidFill>
                <a:latin typeface="Georgia" panose="02040502050405020303" pitchFamily="18" charset="0"/>
              </a:defRPr>
            </a:lvl5pPr>
            <a:lvl6pPr marL="1588" indent="0" algn="ctr">
              <a:spcBef>
                <a:spcPts val="0"/>
              </a:spcBef>
              <a:buNone/>
              <a:defRPr sz="1800" i="1">
                <a:solidFill>
                  <a:schemeClr val="tx2"/>
                </a:solidFill>
                <a:latin typeface="Georgia" panose="02040502050405020303" pitchFamily="18" charset="0"/>
              </a:defRPr>
            </a:lvl6pPr>
            <a:lvl7pPr marL="1588" indent="0" algn="ctr">
              <a:spcBef>
                <a:spcPts val="0"/>
              </a:spcBef>
              <a:buNone/>
              <a:defRPr sz="1800" i="1">
                <a:solidFill>
                  <a:schemeClr val="tx2"/>
                </a:solidFill>
                <a:latin typeface="Georgia" panose="02040502050405020303" pitchFamily="18" charset="0"/>
              </a:defRPr>
            </a:lvl7pPr>
            <a:lvl8pPr marL="1588" indent="0" algn="ctr">
              <a:spcBef>
                <a:spcPts val="0"/>
              </a:spcBef>
              <a:buNone/>
              <a:defRPr sz="1800" i="1">
                <a:solidFill>
                  <a:schemeClr val="tx2"/>
                </a:solidFill>
                <a:latin typeface="Georgia" panose="02040502050405020303" pitchFamily="18" charset="0"/>
              </a:defRPr>
            </a:lvl8pPr>
            <a:lvl9pPr marL="1588" indent="0" algn="ctr">
              <a:spcBef>
                <a:spcPts val="0"/>
              </a:spcBef>
              <a:buNone/>
              <a:defRPr sz="1800" i="1">
                <a:solidFill>
                  <a:schemeClr val="tx2"/>
                </a:solidFill>
                <a:latin typeface="Georgia" panose="02040502050405020303" pitchFamily="18" charset="0"/>
              </a:defRPr>
            </a:lvl9pPr>
          </a:lstStyle>
          <a:p>
            <a:pPr lvl="0"/>
            <a:r>
              <a:rPr lang="en-GB"/>
              <a:t>Title</a:t>
            </a:r>
          </a:p>
          <a:p>
            <a:pPr lvl="1"/>
            <a:r>
              <a:rPr lang="en-GB"/>
              <a:t>Zwei</a:t>
            </a:r>
          </a:p>
          <a:p>
            <a:pPr lvl="2"/>
            <a:r>
              <a:rPr lang="en-GB" err="1"/>
              <a:t>Drei</a:t>
            </a:r>
            <a:endParaRPr lang="en-GB"/>
          </a:p>
          <a:p>
            <a:pPr lvl="3"/>
            <a:r>
              <a:rPr lang="en-GB" err="1"/>
              <a:t>Vier</a:t>
            </a:r>
            <a:endParaRPr lang="en-GB"/>
          </a:p>
          <a:p>
            <a:pPr lvl="4"/>
            <a:r>
              <a:rPr lang="en-GB" err="1"/>
              <a:t>Fünf</a:t>
            </a:r>
            <a:endParaRPr lang="en-GB"/>
          </a:p>
          <a:p>
            <a:pPr lvl="5"/>
            <a:r>
              <a:rPr lang="en-GB" err="1"/>
              <a:t>Sechs</a:t>
            </a:r>
            <a:endParaRPr lang="en-GB"/>
          </a:p>
          <a:p>
            <a:pPr lvl="6"/>
            <a:r>
              <a:rPr lang="en-GB"/>
              <a:t>Sieben</a:t>
            </a:r>
          </a:p>
          <a:p>
            <a:pPr lvl="7"/>
            <a:r>
              <a:rPr lang="en-GB" err="1"/>
              <a:t>Acht</a:t>
            </a:r>
            <a:endParaRPr lang="en-GB"/>
          </a:p>
          <a:p>
            <a:pPr lvl="8"/>
            <a:r>
              <a:rPr lang="en-GB" err="1"/>
              <a:t>Neun</a:t>
            </a:r>
            <a:endParaRPr lang="en-GB"/>
          </a:p>
        </p:txBody>
      </p:sp>
      <p:sp>
        <p:nvSpPr>
          <p:cNvPr id="10" name="Textplatzhalter 2">
            <a:extLst>
              <a:ext uri="{FF2B5EF4-FFF2-40B4-BE49-F238E27FC236}">
                <a16:creationId xmlns:a16="http://schemas.microsoft.com/office/drawing/2014/main" id="{BF6649A9-F073-438D-8044-3778AAD47077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 bwMode="gray">
          <a:xfrm>
            <a:off x="1127448" y="4149551"/>
            <a:ext cx="2880704" cy="1943274"/>
          </a:xfrm>
        </p:spPr>
        <p:txBody>
          <a:bodyPr>
            <a:noAutofit/>
          </a:bodyPr>
          <a:lstStyle>
            <a:lvl1pPr marL="1588" indent="0" algn="ctr">
              <a:spcBef>
                <a:spcPts val="0"/>
              </a:spcBef>
              <a:buNone/>
              <a:defRPr sz="1800" i="0">
                <a:solidFill>
                  <a:schemeClr val="tx1"/>
                </a:solidFill>
                <a:latin typeface="+mn-lt"/>
              </a:defRPr>
            </a:lvl1pPr>
            <a:lvl2pPr marL="1588" indent="0" algn="ctr">
              <a:spcBef>
                <a:spcPts val="0"/>
              </a:spcBef>
              <a:buNone/>
              <a:defRPr sz="1800" i="0">
                <a:solidFill>
                  <a:schemeClr val="tx1"/>
                </a:solidFill>
                <a:latin typeface="+mn-lt"/>
              </a:defRPr>
            </a:lvl2pPr>
            <a:lvl3pPr marL="1588" indent="0" algn="ctr">
              <a:spcBef>
                <a:spcPts val="0"/>
              </a:spcBef>
              <a:buNone/>
              <a:defRPr sz="1800" i="0">
                <a:solidFill>
                  <a:schemeClr val="tx1"/>
                </a:solidFill>
                <a:latin typeface="+mn-lt"/>
              </a:defRPr>
            </a:lvl3pPr>
            <a:lvl4pPr marL="1588" indent="0" algn="ctr">
              <a:spcBef>
                <a:spcPts val="0"/>
              </a:spcBef>
              <a:buNone/>
              <a:defRPr sz="1800" i="0">
                <a:solidFill>
                  <a:schemeClr val="tx1"/>
                </a:solidFill>
                <a:latin typeface="+mn-lt"/>
              </a:defRPr>
            </a:lvl4pPr>
            <a:lvl5pPr marL="1588" indent="0" algn="ctr">
              <a:spcBef>
                <a:spcPts val="0"/>
              </a:spcBef>
              <a:buNone/>
              <a:defRPr sz="1800" i="0">
                <a:solidFill>
                  <a:schemeClr val="tx1"/>
                </a:solidFill>
                <a:latin typeface="+mn-lt"/>
              </a:defRPr>
            </a:lvl5pPr>
            <a:lvl6pPr marL="1588" indent="0" algn="ctr">
              <a:spcBef>
                <a:spcPts val="0"/>
              </a:spcBef>
              <a:buNone/>
              <a:defRPr sz="1800" i="0">
                <a:solidFill>
                  <a:schemeClr val="tx1"/>
                </a:solidFill>
                <a:latin typeface="+mn-lt"/>
              </a:defRPr>
            </a:lvl6pPr>
            <a:lvl7pPr marL="1588" indent="0" algn="ctr">
              <a:spcBef>
                <a:spcPts val="0"/>
              </a:spcBef>
              <a:buNone/>
              <a:defRPr sz="1800" i="0">
                <a:solidFill>
                  <a:schemeClr val="tx1"/>
                </a:solidFill>
                <a:latin typeface="+mn-lt"/>
              </a:defRPr>
            </a:lvl7pPr>
            <a:lvl8pPr marL="1588" indent="0" algn="ctr">
              <a:spcBef>
                <a:spcPts val="0"/>
              </a:spcBef>
              <a:buNone/>
              <a:defRPr sz="1800" i="0">
                <a:solidFill>
                  <a:schemeClr val="tx1"/>
                </a:solidFill>
                <a:latin typeface="+mn-lt"/>
              </a:defRPr>
            </a:lvl8pPr>
            <a:lvl9pPr marL="1588" indent="0" algn="ctr">
              <a:spcBef>
                <a:spcPts val="0"/>
              </a:spcBef>
              <a:buNone/>
              <a:defRPr sz="1800" i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/>
              <a:t>Description</a:t>
            </a:r>
          </a:p>
          <a:p>
            <a:pPr lvl="1"/>
            <a:r>
              <a:rPr lang="en-GB"/>
              <a:t>Zwei</a:t>
            </a:r>
          </a:p>
          <a:p>
            <a:pPr lvl="2"/>
            <a:r>
              <a:rPr lang="en-GB" err="1"/>
              <a:t>Drei</a:t>
            </a:r>
            <a:endParaRPr lang="en-GB"/>
          </a:p>
          <a:p>
            <a:pPr lvl="3"/>
            <a:r>
              <a:rPr lang="en-GB" err="1"/>
              <a:t>Vier</a:t>
            </a:r>
            <a:endParaRPr lang="en-GB"/>
          </a:p>
          <a:p>
            <a:pPr lvl="4"/>
            <a:r>
              <a:rPr lang="en-GB" err="1"/>
              <a:t>Fünf</a:t>
            </a:r>
            <a:endParaRPr lang="en-GB"/>
          </a:p>
          <a:p>
            <a:pPr lvl="5"/>
            <a:r>
              <a:rPr lang="en-GB" err="1"/>
              <a:t>Sechs</a:t>
            </a:r>
            <a:endParaRPr lang="en-GB"/>
          </a:p>
          <a:p>
            <a:pPr lvl="6"/>
            <a:r>
              <a:rPr lang="en-GB"/>
              <a:t>Sieben</a:t>
            </a:r>
          </a:p>
          <a:p>
            <a:pPr lvl="7"/>
            <a:r>
              <a:rPr lang="en-GB" err="1"/>
              <a:t>Acht</a:t>
            </a:r>
            <a:endParaRPr lang="en-GB"/>
          </a:p>
          <a:p>
            <a:pPr lvl="8"/>
            <a:r>
              <a:rPr lang="en-GB" err="1"/>
              <a:t>Neun</a:t>
            </a:r>
            <a:endParaRPr lang="en-GB"/>
          </a:p>
        </p:txBody>
      </p:sp>
      <p:sp>
        <p:nvSpPr>
          <p:cNvPr id="11" name="Bildplatzhalter 7">
            <a:extLst>
              <a:ext uri="{FF2B5EF4-FFF2-40B4-BE49-F238E27FC236}">
                <a16:creationId xmlns:a16="http://schemas.microsoft.com/office/drawing/2014/main" id="{E1CA66A1-C508-404B-BDBC-1971F627720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 bwMode="gray">
          <a:xfrm>
            <a:off x="5304056" y="2132856"/>
            <a:ext cx="1296000" cy="1296000"/>
          </a:xfrm>
          <a:prstGeom prst="ellipse">
            <a:avLst/>
          </a:prstGeom>
          <a:solidFill>
            <a:schemeClr val="bg2"/>
          </a:solidFill>
        </p:spPr>
        <p:txBody>
          <a:bodyPr bIns="828000" anchor="ctr">
            <a:normAutofit/>
          </a:bodyPr>
          <a:lstStyle>
            <a:lvl1pPr algn="ctr">
              <a:defRPr sz="1200"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12" name="Textplatzhalter 2">
            <a:extLst>
              <a:ext uri="{FF2B5EF4-FFF2-40B4-BE49-F238E27FC236}">
                <a16:creationId xmlns:a16="http://schemas.microsoft.com/office/drawing/2014/main" id="{1C188FD5-047D-4A29-8E2A-5F9BDD1986A9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 bwMode="gray">
          <a:xfrm>
            <a:off x="4511824" y="3645495"/>
            <a:ext cx="2880704" cy="431577"/>
          </a:xfrm>
        </p:spPr>
        <p:txBody>
          <a:bodyPr>
            <a:noAutofit/>
          </a:bodyPr>
          <a:lstStyle>
            <a:lvl1pPr marL="1588" indent="0" algn="ctr">
              <a:spcBef>
                <a:spcPts val="0"/>
              </a:spcBef>
              <a:buNone/>
              <a:defRPr sz="1800" i="1">
                <a:solidFill>
                  <a:schemeClr val="tx2"/>
                </a:solidFill>
                <a:latin typeface="Georgia" panose="02040502050405020303" pitchFamily="18" charset="0"/>
              </a:defRPr>
            </a:lvl1pPr>
            <a:lvl2pPr marL="1588" indent="0" algn="ctr">
              <a:spcBef>
                <a:spcPts val="0"/>
              </a:spcBef>
              <a:buNone/>
              <a:defRPr sz="1800" i="1">
                <a:solidFill>
                  <a:schemeClr val="tx2"/>
                </a:solidFill>
                <a:latin typeface="Georgia" panose="02040502050405020303" pitchFamily="18" charset="0"/>
              </a:defRPr>
            </a:lvl2pPr>
            <a:lvl3pPr marL="1588" indent="0" algn="ctr">
              <a:spcBef>
                <a:spcPts val="0"/>
              </a:spcBef>
              <a:buNone/>
              <a:defRPr sz="1800" i="1">
                <a:solidFill>
                  <a:schemeClr val="tx2"/>
                </a:solidFill>
                <a:latin typeface="Georgia" panose="02040502050405020303" pitchFamily="18" charset="0"/>
              </a:defRPr>
            </a:lvl3pPr>
            <a:lvl4pPr marL="1588" indent="0" algn="ctr">
              <a:spcBef>
                <a:spcPts val="0"/>
              </a:spcBef>
              <a:buNone/>
              <a:defRPr sz="1800" i="1">
                <a:solidFill>
                  <a:schemeClr val="tx2"/>
                </a:solidFill>
                <a:latin typeface="Georgia" panose="02040502050405020303" pitchFamily="18" charset="0"/>
              </a:defRPr>
            </a:lvl4pPr>
            <a:lvl5pPr marL="1588" indent="0" algn="ctr">
              <a:spcBef>
                <a:spcPts val="0"/>
              </a:spcBef>
              <a:buNone/>
              <a:defRPr sz="1800" i="1">
                <a:solidFill>
                  <a:schemeClr val="tx2"/>
                </a:solidFill>
                <a:latin typeface="Georgia" panose="02040502050405020303" pitchFamily="18" charset="0"/>
              </a:defRPr>
            </a:lvl5pPr>
            <a:lvl6pPr marL="1588" indent="0" algn="ctr">
              <a:spcBef>
                <a:spcPts val="0"/>
              </a:spcBef>
              <a:buNone/>
              <a:defRPr sz="1800" i="1">
                <a:solidFill>
                  <a:schemeClr val="tx2"/>
                </a:solidFill>
                <a:latin typeface="Georgia" panose="02040502050405020303" pitchFamily="18" charset="0"/>
              </a:defRPr>
            </a:lvl6pPr>
            <a:lvl7pPr marL="1588" indent="0" algn="ctr">
              <a:spcBef>
                <a:spcPts val="0"/>
              </a:spcBef>
              <a:buNone/>
              <a:defRPr sz="1800" i="1">
                <a:solidFill>
                  <a:schemeClr val="tx2"/>
                </a:solidFill>
                <a:latin typeface="Georgia" panose="02040502050405020303" pitchFamily="18" charset="0"/>
              </a:defRPr>
            </a:lvl7pPr>
            <a:lvl8pPr marL="1588" indent="0" algn="ctr">
              <a:spcBef>
                <a:spcPts val="0"/>
              </a:spcBef>
              <a:buNone/>
              <a:defRPr sz="1800" i="1">
                <a:solidFill>
                  <a:schemeClr val="tx2"/>
                </a:solidFill>
                <a:latin typeface="Georgia" panose="02040502050405020303" pitchFamily="18" charset="0"/>
              </a:defRPr>
            </a:lvl8pPr>
            <a:lvl9pPr marL="1588" indent="0" algn="ctr">
              <a:spcBef>
                <a:spcPts val="0"/>
              </a:spcBef>
              <a:buNone/>
              <a:defRPr sz="1800" i="1">
                <a:solidFill>
                  <a:schemeClr val="tx2"/>
                </a:solidFill>
                <a:latin typeface="Georgia" panose="02040502050405020303" pitchFamily="18" charset="0"/>
              </a:defRPr>
            </a:lvl9pPr>
          </a:lstStyle>
          <a:p>
            <a:pPr lvl="0"/>
            <a:r>
              <a:rPr lang="en-GB"/>
              <a:t>Title</a:t>
            </a:r>
          </a:p>
          <a:p>
            <a:pPr lvl="1"/>
            <a:r>
              <a:rPr lang="en-GB"/>
              <a:t>Zwei</a:t>
            </a:r>
          </a:p>
          <a:p>
            <a:pPr lvl="2"/>
            <a:r>
              <a:rPr lang="en-GB" err="1"/>
              <a:t>Drei</a:t>
            </a:r>
            <a:endParaRPr lang="en-GB"/>
          </a:p>
          <a:p>
            <a:pPr lvl="3"/>
            <a:r>
              <a:rPr lang="en-GB" err="1"/>
              <a:t>Vier</a:t>
            </a:r>
            <a:endParaRPr lang="en-GB"/>
          </a:p>
          <a:p>
            <a:pPr lvl="4"/>
            <a:r>
              <a:rPr lang="en-GB" err="1"/>
              <a:t>Fünf</a:t>
            </a:r>
            <a:endParaRPr lang="en-GB"/>
          </a:p>
          <a:p>
            <a:pPr lvl="5"/>
            <a:r>
              <a:rPr lang="en-GB" err="1"/>
              <a:t>Sechs</a:t>
            </a:r>
            <a:endParaRPr lang="en-GB"/>
          </a:p>
          <a:p>
            <a:pPr lvl="6"/>
            <a:r>
              <a:rPr lang="en-GB"/>
              <a:t>Sieben</a:t>
            </a:r>
          </a:p>
          <a:p>
            <a:pPr lvl="7"/>
            <a:r>
              <a:rPr lang="en-GB" err="1"/>
              <a:t>Acht</a:t>
            </a:r>
            <a:endParaRPr lang="en-GB"/>
          </a:p>
          <a:p>
            <a:pPr lvl="8"/>
            <a:r>
              <a:rPr lang="en-GB" err="1"/>
              <a:t>Neun</a:t>
            </a:r>
            <a:endParaRPr lang="en-GB"/>
          </a:p>
        </p:txBody>
      </p:sp>
      <p:sp>
        <p:nvSpPr>
          <p:cNvPr id="13" name="Textplatzhalter 2">
            <a:extLst>
              <a:ext uri="{FF2B5EF4-FFF2-40B4-BE49-F238E27FC236}">
                <a16:creationId xmlns:a16="http://schemas.microsoft.com/office/drawing/2014/main" id="{3F26723E-8610-4C8B-98C6-BB6EC169D6E9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 bwMode="gray">
          <a:xfrm>
            <a:off x="4511440" y="4149551"/>
            <a:ext cx="2880704" cy="1943274"/>
          </a:xfrm>
        </p:spPr>
        <p:txBody>
          <a:bodyPr>
            <a:noAutofit/>
          </a:bodyPr>
          <a:lstStyle>
            <a:lvl1pPr marL="1588" indent="0" algn="ctr">
              <a:spcBef>
                <a:spcPts val="0"/>
              </a:spcBef>
              <a:buNone/>
              <a:defRPr sz="1800" i="0">
                <a:solidFill>
                  <a:schemeClr val="tx1"/>
                </a:solidFill>
                <a:latin typeface="+mn-lt"/>
              </a:defRPr>
            </a:lvl1pPr>
            <a:lvl2pPr marL="1588" indent="0" algn="ctr">
              <a:spcBef>
                <a:spcPts val="0"/>
              </a:spcBef>
              <a:buNone/>
              <a:defRPr sz="1800" i="0">
                <a:solidFill>
                  <a:schemeClr val="tx1"/>
                </a:solidFill>
                <a:latin typeface="+mn-lt"/>
              </a:defRPr>
            </a:lvl2pPr>
            <a:lvl3pPr marL="1588" indent="0" algn="ctr">
              <a:spcBef>
                <a:spcPts val="0"/>
              </a:spcBef>
              <a:buNone/>
              <a:defRPr sz="1800" i="0">
                <a:solidFill>
                  <a:schemeClr val="tx1"/>
                </a:solidFill>
                <a:latin typeface="+mn-lt"/>
              </a:defRPr>
            </a:lvl3pPr>
            <a:lvl4pPr marL="1588" indent="0" algn="ctr">
              <a:spcBef>
                <a:spcPts val="0"/>
              </a:spcBef>
              <a:buNone/>
              <a:defRPr sz="1800" i="0">
                <a:solidFill>
                  <a:schemeClr val="tx1"/>
                </a:solidFill>
                <a:latin typeface="+mn-lt"/>
              </a:defRPr>
            </a:lvl4pPr>
            <a:lvl5pPr marL="1588" indent="0" algn="ctr">
              <a:spcBef>
                <a:spcPts val="0"/>
              </a:spcBef>
              <a:buNone/>
              <a:defRPr sz="1800" i="0">
                <a:solidFill>
                  <a:schemeClr val="tx1"/>
                </a:solidFill>
                <a:latin typeface="+mn-lt"/>
              </a:defRPr>
            </a:lvl5pPr>
            <a:lvl6pPr marL="1588" indent="0" algn="ctr">
              <a:spcBef>
                <a:spcPts val="0"/>
              </a:spcBef>
              <a:buNone/>
              <a:defRPr sz="1800" i="0">
                <a:solidFill>
                  <a:schemeClr val="tx1"/>
                </a:solidFill>
                <a:latin typeface="+mn-lt"/>
              </a:defRPr>
            </a:lvl6pPr>
            <a:lvl7pPr marL="1588" indent="0" algn="ctr">
              <a:spcBef>
                <a:spcPts val="0"/>
              </a:spcBef>
              <a:buNone/>
              <a:defRPr sz="1800" i="0">
                <a:solidFill>
                  <a:schemeClr val="tx1"/>
                </a:solidFill>
                <a:latin typeface="+mn-lt"/>
              </a:defRPr>
            </a:lvl7pPr>
            <a:lvl8pPr marL="1588" indent="0" algn="ctr">
              <a:spcBef>
                <a:spcPts val="0"/>
              </a:spcBef>
              <a:buNone/>
              <a:defRPr sz="1800" i="0">
                <a:solidFill>
                  <a:schemeClr val="tx1"/>
                </a:solidFill>
                <a:latin typeface="+mn-lt"/>
              </a:defRPr>
            </a:lvl8pPr>
            <a:lvl9pPr marL="1588" indent="0" algn="ctr">
              <a:spcBef>
                <a:spcPts val="0"/>
              </a:spcBef>
              <a:buNone/>
              <a:defRPr sz="1800" i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/>
              <a:t>Description</a:t>
            </a:r>
          </a:p>
          <a:p>
            <a:pPr lvl="1"/>
            <a:r>
              <a:rPr lang="en-GB"/>
              <a:t>Zwei</a:t>
            </a:r>
          </a:p>
          <a:p>
            <a:pPr lvl="2"/>
            <a:r>
              <a:rPr lang="en-GB" err="1"/>
              <a:t>Drei</a:t>
            </a:r>
            <a:endParaRPr lang="en-GB"/>
          </a:p>
          <a:p>
            <a:pPr lvl="3"/>
            <a:r>
              <a:rPr lang="en-GB" err="1"/>
              <a:t>Vier</a:t>
            </a:r>
            <a:endParaRPr lang="en-GB"/>
          </a:p>
          <a:p>
            <a:pPr lvl="4"/>
            <a:r>
              <a:rPr lang="en-GB" err="1"/>
              <a:t>Fünf</a:t>
            </a:r>
            <a:endParaRPr lang="en-GB"/>
          </a:p>
          <a:p>
            <a:pPr lvl="5"/>
            <a:r>
              <a:rPr lang="en-GB" err="1"/>
              <a:t>Sechs</a:t>
            </a:r>
            <a:endParaRPr lang="en-GB"/>
          </a:p>
          <a:p>
            <a:pPr lvl="6"/>
            <a:r>
              <a:rPr lang="en-GB"/>
              <a:t>Sieben</a:t>
            </a:r>
          </a:p>
          <a:p>
            <a:pPr lvl="7"/>
            <a:r>
              <a:rPr lang="en-GB" err="1"/>
              <a:t>Acht</a:t>
            </a:r>
            <a:endParaRPr lang="en-GB"/>
          </a:p>
          <a:p>
            <a:pPr lvl="8"/>
            <a:r>
              <a:rPr lang="en-GB" err="1"/>
              <a:t>Neun</a:t>
            </a:r>
            <a:endParaRPr lang="en-GB"/>
          </a:p>
        </p:txBody>
      </p:sp>
      <p:sp>
        <p:nvSpPr>
          <p:cNvPr id="14" name="Bildplatzhalter 7">
            <a:extLst>
              <a:ext uri="{FF2B5EF4-FFF2-40B4-BE49-F238E27FC236}">
                <a16:creationId xmlns:a16="http://schemas.microsoft.com/office/drawing/2014/main" id="{4B5C5BBF-B744-4DFC-9BFB-5EF6294BA08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 bwMode="gray">
          <a:xfrm>
            <a:off x="8688048" y="2132856"/>
            <a:ext cx="1296000" cy="1296000"/>
          </a:xfrm>
          <a:prstGeom prst="ellipse">
            <a:avLst/>
          </a:prstGeom>
          <a:solidFill>
            <a:schemeClr val="bg2"/>
          </a:solidFill>
        </p:spPr>
        <p:txBody>
          <a:bodyPr bIns="828000" anchor="ctr">
            <a:normAutofit/>
          </a:bodyPr>
          <a:lstStyle>
            <a:lvl1pPr algn="ctr">
              <a:defRPr sz="1200"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15" name="Textplatzhalter 2">
            <a:extLst>
              <a:ext uri="{FF2B5EF4-FFF2-40B4-BE49-F238E27FC236}">
                <a16:creationId xmlns:a16="http://schemas.microsoft.com/office/drawing/2014/main" id="{89355300-EC27-4CF3-8AC6-CB8691A4F21A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 bwMode="gray">
          <a:xfrm>
            <a:off x="7895816" y="3645495"/>
            <a:ext cx="2880704" cy="431577"/>
          </a:xfrm>
        </p:spPr>
        <p:txBody>
          <a:bodyPr>
            <a:noAutofit/>
          </a:bodyPr>
          <a:lstStyle>
            <a:lvl1pPr marL="1588" indent="0" algn="ctr">
              <a:spcBef>
                <a:spcPts val="0"/>
              </a:spcBef>
              <a:buNone/>
              <a:defRPr sz="1800" i="1">
                <a:solidFill>
                  <a:schemeClr val="tx2"/>
                </a:solidFill>
                <a:latin typeface="Georgia" panose="02040502050405020303" pitchFamily="18" charset="0"/>
              </a:defRPr>
            </a:lvl1pPr>
            <a:lvl2pPr marL="1588" indent="0" algn="ctr">
              <a:spcBef>
                <a:spcPts val="0"/>
              </a:spcBef>
              <a:buNone/>
              <a:defRPr sz="1800" i="1">
                <a:solidFill>
                  <a:schemeClr val="tx2"/>
                </a:solidFill>
                <a:latin typeface="Georgia" panose="02040502050405020303" pitchFamily="18" charset="0"/>
              </a:defRPr>
            </a:lvl2pPr>
            <a:lvl3pPr marL="1588" indent="0" algn="ctr">
              <a:spcBef>
                <a:spcPts val="0"/>
              </a:spcBef>
              <a:buNone/>
              <a:defRPr sz="1800" i="1">
                <a:solidFill>
                  <a:schemeClr val="tx2"/>
                </a:solidFill>
                <a:latin typeface="Georgia" panose="02040502050405020303" pitchFamily="18" charset="0"/>
              </a:defRPr>
            </a:lvl3pPr>
            <a:lvl4pPr marL="1588" indent="0" algn="ctr">
              <a:spcBef>
                <a:spcPts val="0"/>
              </a:spcBef>
              <a:buNone/>
              <a:defRPr sz="1800" i="1">
                <a:solidFill>
                  <a:schemeClr val="tx2"/>
                </a:solidFill>
                <a:latin typeface="Georgia" panose="02040502050405020303" pitchFamily="18" charset="0"/>
              </a:defRPr>
            </a:lvl4pPr>
            <a:lvl5pPr marL="1588" indent="0" algn="ctr">
              <a:spcBef>
                <a:spcPts val="0"/>
              </a:spcBef>
              <a:buNone/>
              <a:defRPr sz="1800" i="1">
                <a:solidFill>
                  <a:schemeClr val="tx2"/>
                </a:solidFill>
                <a:latin typeface="Georgia" panose="02040502050405020303" pitchFamily="18" charset="0"/>
              </a:defRPr>
            </a:lvl5pPr>
            <a:lvl6pPr marL="1588" indent="0" algn="ctr">
              <a:spcBef>
                <a:spcPts val="0"/>
              </a:spcBef>
              <a:buNone/>
              <a:defRPr sz="1800" i="1">
                <a:solidFill>
                  <a:schemeClr val="tx2"/>
                </a:solidFill>
                <a:latin typeface="Georgia" panose="02040502050405020303" pitchFamily="18" charset="0"/>
              </a:defRPr>
            </a:lvl6pPr>
            <a:lvl7pPr marL="1588" indent="0" algn="ctr">
              <a:spcBef>
                <a:spcPts val="0"/>
              </a:spcBef>
              <a:buNone/>
              <a:defRPr sz="1800" i="1">
                <a:solidFill>
                  <a:schemeClr val="tx2"/>
                </a:solidFill>
                <a:latin typeface="Georgia" panose="02040502050405020303" pitchFamily="18" charset="0"/>
              </a:defRPr>
            </a:lvl7pPr>
            <a:lvl8pPr marL="1588" indent="0" algn="ctr">
              <a:spcBef>
                <a:spcPts val="0"/>
              </a:spcBef>
              <a:buNone/>
              <a:defRPr sz="1800" i="1">
                <a:solidFill>
                  <a:schemeClr val="tx2"/>
                </a:solidFill>
                <a:latin typeface="Georgia" panose="02040502050405020303" pitchFamily="18" charset="0"/>
              </a:defRPr>
            </a:lvl8pPr>
            <a:lvl9pPr marL="1588" indent="0" algn="ctr">
              <a:spcBef>
                <a:spcPts val="0"/>
              </a:spcBef>
              <a:buNone/>
              <a:defRPr sz="1800" i="1">
                <a:solidFill>
                  <a:schemeClr val="tx2"/>
                </a:solidFill>
                <a:latin typeface="Georgia" panose="02040502050405020303" pitchFamily="18" charset="0"/>
              </a:defRPr>
            </a:lvl9pPr>
          </a:lstStyle>
          <a:p>
            <a:pPr lvl="0"/>
            <a:r>
              <a:rPr lang="en-GB"/>
              <a:t>Title</a:t>
            </a:r>
          </a:p>
          <a:p>
            <a:pPr lvl="1"/>
            <a:r>
              <a:rPr lang="en-GB"/>
              <a:t>Zwei</a:t>
            </a:r>
          </a:p>
          <a:p>
            <a:pPr lvl="2"/>
            <a:r>
              <a:rPr lang="en-GB" err="1"/>
              <a:t>Drei</a:t>
            </a:r>
            <a:endParaRPr lang="en-GB"/>
          </a:p>
          <a:p>
            <a:pPr lvl="3"/>
            <a:r>
              <a:rPr lang="en-GB" err="1"/>
              <a:t>Vier</a:t>
            </a:r>
            <a:endParaRPr lang="en-GB"/>
          </a:p>
          <a:p>
            <a:pPr lvl="4"/>
            <a:r>
              <a:rPr lang="en-GB" err="1"/>
              <a:t>Fünf</a:t>
            </a:r>
            <a:endParaRPr lang="en-GB"/>
          </a:p>
          <a:p>
            <a:pPr lvl="5"/>
            <a:r>
              <a:rPr lang="en-GB" err="1"/>
              <a:t>Sechs</a:t>
            </a:r>
            <a:endParaRPr lang="en-GB"/>
          </a:p>
          <a:p>
            <a:pPr lvl="6"/>
            <a:r>
              <a:rPr lang="en-GB"/>
              <a:t>Sieben</a:t>
            </a:r>
          </a:p>
          <a:p>
            <a:pPr lvl="7"/>
            <a:r>
              <a:rPr lang="en-GB" err="1"/>
              <a:t>Acht</a:t>
            </a:r>
            <a:endParaRPr lang="en-GB"/>
          </a:p>
          <a:p>
            <a:pPr lvl="8"/>
            <a:r>
              <a:rPr lang="en-GB" err="1"/>
              <a:t>Neun</a:t>
            </a:r>
            <a:endParaRPr lang="en-GB"/>
          </a:p>
        </p:txBody>
      </p:sp>
      <p:sp>
        <p:nvSpPr>
          <p:cNvPr id="16" name="Textplatzhalter 2">
            <a:extLst>
              <a:ext uri="{FF2B5EF4-FFF2-40B4-BE49-F238E27FC236}">
                <a16:creationId xmlns:a16="http://schemas.microsoft.com/office/drawing/2014/main" id="{F20DC08D-25DD-45A6-9E57-CDAB35917868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 bwMode="gray">
          <a:xfrm>
            <a:off x="7895432" y="4149551"/>
            <a:ext cx="2880704" cy="1943274"/>
          </a:xfrm>
        </p:spPr>
        <p:txBody>
          <a:bodyPr>
            <a:noAutofit/>
          </a:bodyPr>
          <a:lstStyle>
            <a:lvl1pPr marL="1588" indent="0" algn="ctr">
              <a:spcBef>
                <a:spcPts val="0"/>
              </a:spcBef>
              <a:buNone/>
              <a:defRPr sz="1800" i="0">
                <a:solidFill>
                  <a:schemeClr val="tx1"/>
                </a:solidFill>
                <a:latin typeface="+mn-lt"/>
              </a:defRPr>
            </a:lvl1pPr>
            <a:lvl2pPr marL="1588" indent="0" algn="ctr">
              <a:spcBef>
                <a:spcPts val="0"/>
              </a:spcBef>
              <a:buNone/>
              <a:defRPr sz="1800" i="0">
                <a:solidFill>
                  <a:schemeClr val="tx1"/>
                </a:solidFill>
                <a:latin typeface="+mn-lt"/>
              </a:defRPr>
            </a:lvl2pPr>
            <a:lvl3pPr marL="1588" indent="0" algn="ctr">
              <a:spcBef>
                <a:spcPts val="0"/>
              </a:spcBef>
              <a:buNone/>
              <a:defRPr sz="1800" i="0">
                <a:solidFill>
                  <a:schemeClr val="tx1"/>
                </a:solidFill>
                <a:latin typeface="+mn-lt"/>
              </a:defRPr>
            </a:lvl3pPr>
            <a:lvl4pPr marL="1588" indent="0" algn="ctr">
              <a:spcBef>
                <a:spcPts val="0"/>
              </a:spcBef>
              <a:buNone/>
              <a:defRPr sz="1800" i="0">
                <a:solidFill>
                  <a:schemeClr val="tx1"/>
                </a:solidFill>
                <a:latin typeface="+mn-lt"/>
              </a:defRPr>
            </a:lvl4pPr>
            <a:lvl5pPr marL="1588" indent="0" algn="ctr">
              <a:spcBef>
                <a:spcPts val="0"/>
              </a:spcBef>
              <a:buNone/>
              <a:defRPr sz="1800" i="0">
                <a:solidFill>
                  <a:schemeClr val="tx1"/>
                </a:solidFill>
                <a:latin typeface="+mn-lt"/>
              </a:defRPr>
            </a:lvl5pPr>
            <a:lvl6pPr marL="1588" indent="0" algn="ctr">
              <a:spcBef>
                <a:spcPts val="0"/>
              </a:spcBef>
              <a:buNone/>
              <a:defRPr sz="1800" i="0">
                <a:solidFill>
                  <a:schemeClr val="tx1"/>
                </a:solidFill>
                <a:latin typeface="+mn-lt"/>
              </a:defRPr>
            </a:lvl6pPr>
            <a:lvl7pPr marL="1588" indent="0" algn="ctr">
              <a:spcBef>
                <a:spcPts val="0"/>
              </a:spcBef>
              <a:buNone/>
              <a:defRPr sz="1800" i="0">
                <a:solidFill>
                  <a:schemeClr val="tx1"/>
                </a:solidFill>
                <a:latin typeface="+mn-lt"/>
              </a:defRPr>
            </a:lvl7pPr>
            <a:lvl8pPr marL="1588" indent="0" algn="ctr">
              <a:spcBef>
                <a:spcPts val="0"/>
              </a:spcBef>
              <a:buNone/>
              <a:defRPr sz="1800" i="0">
                <a:solidFill>
                  <a:schemeClr val="tx1"/>
                </a:solidFill>
                <a:latin typeface="+mn-lt"/>
              </a:defRPr>
            </a:lvl8pPr>
            <a:lvl9pPr marL="1588" indent="0" algn="ctr">
              <a:spcBef>
                <a:spcPts val="0"/>
              </a:spcBef>
              <a:buNone/>
              <a:defRPr sz="1800" i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/>
              <a:t>Description</a:t>
            </a:r>
          </a:p>
          <a:p>
            <a:pPr lvl="1"/>
            <a:r>
              <a:rPr lang="en-GB"/>
              <a:t>Zwei</a:t>
            </a:r>
          </a:p>
          <a:p>
            <a:pPr lvl="2"/>
            <a:r>
              <a:rPr lang="en-GB" err="1"/>
              <a:t>Drei</a:t>
            </a:r>
            <a:endParaRPr lang="en-GB"/>
          </a:p>
          <a:p>
            <a:pPr lvl="3"/>
            <a:r>
              <a:rPr lang="en-GB" err="1"/>
              <a:t>Vier</a:t>
            </a:r>
            <a:endParaRPr lang="en-GB"/>
          </a:p>
          <a:p>
            <a:pPr lvl="4"/>
            <a:r>
              <a:rPr lang="en-GB" err="1"/>
              <a:t>Fünf</a:t>
            </a:r>
            <a:endParaRPr lang="en-GB"/>
          </a:p>
          <a:p>
            <a:pPr lvl="5"/>
            <a:r>
              <a:rPr lang="en-GB" err="1"/>
              <a:t>Sechs</a:t>
            </a:r>
            <a:endParaRPr lang="en-GB"/>
          </a:p>
          <a:p>
            <a:pPr lvl="6"/>
            <a:r>
              <a:rPr lang="en-GB"/>
              <a:t>Sieben</a:t>
            </a:r>
          </a:p>
          <a:p>
            <a:pPr lvl="7"/>
            <a:r>
              <a:rPr lang="en-GB" err="1"/>
              <a:t>Acht</a:t>
            </a:r>
            <a:endParaRPr lang="en-GB"/>
          </a:p>
          <a:p>
            <a:pPr lvl="8"/>
            <a:r>
              <a:rPr lang="en-GB" err="1"/>
              <a:t>Neun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67982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197" userDrawn="1">
          <p15:clr>
            <a:srgbClr val="5ACBF0"/>
          </p15:clr>
        </p15:guide>
        <p15:guide id="2" orient="horz" pos="3838" userDrawn="1">
          <p15:clr>
            <a:srgbClr val="5ACBF0"/>
          </p15:clr>
        </p15:guide>
        <p15:guide id="3" pos="483" userDrawn="1">
          <p15:clr>
            <a:srgbClr val="5ACBF0"/>
          </p15:clr>
        </p15:guide>
        <p15:guide id="4" orient="horz" pos="1344" userDrawn="1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hteck 17">
            <a:extLst>
              <a:ext uri="{FF2B5EF4-FFF2-40B4-BE49-F238E27FC236}">
                <a16:creationId xmlns:a16="http://schemas.microsoft.com/office/drawing/2014/main" id="{8CD0FA8F-1345-4EF2-8691-A68DDE9755A8}"/>
              </a:ext>
            </a:extLst>
          </p:cNvPr>
          <p:cNvSpPr/>
          <p:nvPr userDrawn="1"/>
        </p:nvSpPr>
        <p:spPr bwMode="gray">
          <a:xfrm>
            <a:off x="5394586" y="2223914"/>
            <a:ext cx="1296000" cy="1296000"/>
          </a:xfrm>
          <a:prstGeom prst="rect">
            <a:avLst/>
          </a:prstGeom>
          <a:pattFill prst="ltUpDiag">
            <a:fgClr>
              <a:schemeClr val="tx2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err="1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47459C78-BBBF-4479-85FB-364180723BB6}"/>
              </a:ext>
            </a:extLst>
          </p:cNvPr>
          <p:cNvSpPr/>
          <p:nvPr userDrawn="1"/>
        </p:nvSpPr>
        <p:spPr bwMode="gray">
          <a:xfrm>
            <a:off x="8778578" y="2223914"/>
            <a:ext cx="1296000" cy="1296000"/>
          </a:xfrm>
          <a:prstGeom prst="rect">
            <a:avLst/>
          </a:prstGeom>
          <a:pattFill prst="ltUpDiag">
            <a:fgClr>
              <a:schemeClr val="tx2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err="1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55A718E8-9C93-457E-88A6-5B2F72A76218}"/>
              </a:ext>
            </a:extLst>
          </p:cNvPr>
          <p:cNvSpPr/>
          <p:nvPr userDrawn="1"/>
        </p:nvSpPr>
        <p:spPr bwMode="gray">
          <a:xfrm>
            <a:off x="2010594" y="2223914"/>
            <a:ext cx="1296000" cy="1296000"/>
          </a:xfrm>
          <a:prstGeom prst="rect">
            <a:avLst/>
          </a:prstGeom>
          <a:pattFill prst="ltUpDiag">
            <a:fgClr>
              <a:schemeClr val="tx2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err="1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69FD2AF-0E30-4B52-9674-D475A9DE1D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GB"/>
              <a:t>Title of presentation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856A205-2035-4412-AADC-29EB3E74D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8D75F291-B186-437B-9BD4-204251E78F38}" type="slidenum">
              <a:rPr lang="en-GB" smtClean="0"/>
              <a:t>‹#›</a:t>
            </a:fld>
            <a:endParaRPr lang="en-GB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1B8E0EFC-E370-4114-AEE8-D6B92840DDF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767408" y="1196752"/>
            <a:ext cx="7920880" cy="360000"/>
          </a:xfrm>
        </p:spPr>
        <p:txBody>
          <a:bodyPr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i="1">
                <a:solidFill>
                  <a:schemeClr val="tx2"/>
                </a:solidFill>
                <a:latin typeface="Georgia" panose="02040502050405020303" pitchFamily="18" charset="0"/>
              </a:defRPr>
            </a:lvl1pPr>
            <a:lvl2pPr marL="0" indent="0">
              <a:spcBef>
                <a:spcPts val="0"/>
              </a:spcBef>
              <a:buNone/>
              <a:defRPr i="1">
                <a:solidFill>
                  <a:schemeClr val="tx2"/>
                </a:solidFill>
                <a:latin typeface="Georgia" panose="02040502050405020303" pitchFamily="18" charset="0"/>
              </a:defRPr>
            </a:lvl2pPr>
            <a:lvl3pPr marL="0" indent="0">
              <a:spcBef>
                <a:spcPts val="0"/>
              </a:spcBef>
              <a:buNone/>
              <a:defRPr i="1">
                <a:solidFill>
                  <a:schemeClr val="tx2"/>
                </a:solidFill>
                <a:latin typeface="Georgia" panose="02040502050405020303" pitchFamily="18" charset="0"/>
              </a:defRPr>
            </a:lvl3pPr>
            <a:lvl4pPr marL="0" indent="0">
              <a:spcBef>
                <a:spcPts val="0"/>
              </a:spcBef>
              <a:buNone/>
              <a:defRPr i="1">
                <a:solidFill>
                  <a:schemeClr val="tx2"/>
                </a:solidFill>
                <a:latin typeface="Georgia" panose="02040502050405020303" pitchFamily="18" charset="0"/>
              </a:defRPr>
            </a:lvl4pPr>
            <a:lvl5pPr marL="0" indent="0">
              <a:spcBef>
                <a:spcPts val="0"/>
              </a:spcBef>
              <a:buFont typeface="Arial" panose="020B0604020202020204" pitchFamily="34" charset="0"/>
              <a:buNone/>
              <a:defRPr i="1">
                <a:solidFill>
                  <a:schemeClr val="tx2"/>
                </a:solidFill>
                <a:latin typeface="Georgia" panose="02040502050405020303" pitchFamily="18" charset="0"/>
              </a:defRPr>
            </a:lvl5pPr>
            <a:lvl6pPr marL="0" indent="0">
              <a:spcBef>
                <a:spcPts val="0"/>
              </a:spcBef>
              <a:buFont typeface="Arial" panose="020B0604020202020204" pitchFamily="34" charset="0"/>
              <a:buNone/>
              <a:defRPr i="1">
                <a:solidFill>
                  <a:schemeClr val="tx2"/>
                </a:solidFill>
                <a:latin typeface="Georgia" panose="02040502050405020303" pitchFamily="18" charset="0"/>
              </a:defRPr>
            </a:lvl6pPr>
            <a:lvl7pPr marL="0" indent="0">
              <a:spcBef>
                <a:spcPts val="0"/>
              </a:spcBef>
              <a:buFont typeface="Arial" panose="020B0604020202020204" pitchFamily="34" charset="0"/>
              <a:buNone/>
              <a:defRPr i="1">
                <a:solidFill>
                  <a:schemeClr val="tx2"/>
                </a:solidFill>
                <a:latin typeface="Georgia" panose="02040502050405020303" pitchFamily="18" charset="0"/>
              </a:defRPr>
            </a:lvl7pPr>
            <a:lvl8pPr marL="0" indent="0">
              <a:spcBef>
                <a:spcPts val="0"/>
              </a:spcBef>
              <a:buFont typeface="Arial" panose="020B0604020202020204" pitchFamily="34" charset="0"/>
              <a:buNone/>
              <a:defRPr i="1">
                <a:solidFill>
                  <a:schemeClr val="tx2"/>
                </a:solidFill>
                <a:latin typeface="Georgia" panose="02040502050405020303" pitchFamily="18" charset="0"/>
              </a:defRPr>
            </a:lvl8pPr>
            <a:lvl9pPr marL="0" indent="0">
              <a:spcBef>
                <a:spcPts val="0"/>
              </a:spcBef>
              <a:buFont typeface="Arial" panose="020B0604020202020204" pitchFamily="34" charset="0"/>
              <a:buNone/>
              <a:defRPr i="1">
                <a:solidFill>
                  <a:schemeClr val="tx2"/>
                </a:solidFill>
                <a:latin typeface="Georgia" panose="02040502050405020303" pitchFamily="18" charset="0"/>
              </a:defRPr>
            </a:lvl9pPr>
          </a:lstStyle>
          <a:p>
            <a:pPr lvl="0"/>
            <a:r>
              <a:rPr lang="en-GB" err="1"/>
              <a:t>Optionale</a:t>
            </a:r>
            <a:r>
              <a:rPr lang="en-GB"/>
              <a:t> Sub-Headline</a:t>
            </a:r>
          </a:p>
          <a:p>
            <a:pPr lvl="1"/>
            <a:r>
              <a:rPr lang="en-GB" err="1"/>
              <a:t>Zweite</a:t>
            </a:r>
            <a:r>
              <a:rPr lang="en-GB"/>
              <a:t> Ebene</a:t>
            </a:r>
          </a:p>
          <a:p>
            <a:pPr lvl="2"/>
            <a:r>
              <a:rPr lang="en-GB" err="1"/>
              <a:t>Dritte</a:t>
            </a:r>
            <a:r>
              <a:rPr lang="en-GB"/>
              <a:t> Ebene</a:t>
            </a:r>
          </a:p>
          <a:p>
            <a:pPr lvl="3"/>
            <a:r>
              <a:rPr lang="en-GB" err="1"/>
              <a:t>Vierte</a:t>
            </a:r>
            <a:r>
              <a:rPr lang="en-GB"/>
              <a:t> Ebene</a:t>
            </a:r>
          </a:p>
          <a:p>
            <a:pPr lvl="4"/>
            <a:r>
              <a:rPr lang="en-GB" err="1"/>
              <a:t>Fünfte</a:t>
            </a:r>
            <a:r>
              <a:rPr lang="en-GB"/>
              <a:t> Ebene</a:t>
            </a:r>
          </a:p>
          <a:p>
            <a:pPr lvl="5"/>
            <a:r>
              <a:rPr lang="en-GB" err="1"/>
              <a:t>Sechs</a:t>
            </a:r>
            <a:endParaRPr lang="en-GB"/>
          </a:p>
          <a:p>
            <a:pPr lvl="6"/>
            <a:r>
              <a:rPr lang="en-GB"/>
              <a:t>Sieben</a:t>
            </a:r>
          </a:p>
          <a:p>
            <a:pPr lvl="7"/>
            <a:r>
              <a:rPr lang="en-GB" err="1"/>
              <a:t>Acht</a:t>
            </a:r>
            <a:endParaRPr lang="en-GB"/>
          </a:p>
          <a:p>
            <a:pPr lvl="8"/>
            <a:r>
              <a:rPr lang="en-GB" err="1"/>
              <a:t>Neun</a:t>
            </a:r>
            <a:endParaRPr lang="en-GB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BF172FE0-F09B-46EA-905A-FA9C5FEC62F7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7" name="Bildplatzhalter 7">
            <a:extLst>
              <a:ext uri="{FF2B5EF4-FFF2-40B4-BE49-F238E27FC236}">
                <a16:creationId xmlns:a16="http://schemas.microsoft.com/office/drawing/2014/main" id="{5EC7B2AB-1BB5-47BD-BA45-4A24038C63B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 bwMode="gray">
          <a:xfrm>
            <a:off x="1920064" y="2132856"/>
            <a:ext cx="1296000" cy="1296000"/>
          </a:xfrm>
          <a:prstGeom prst="rect">
            <a:avLst/>
          </a:prstGeom>
          <a:solidFill>
            <a:schemeClr val="bg2"/>
          </a:solidFill>
        </p:spPr>
        <p:txBody>
          <a:bodyPr bIns="828000" anchor="ctr">
            <a:normAutofit/>
          </a:bodyPr>
          <a:lstStyle>
            <a:lvl1pPr algn="ctr">
              <a:defRPr sz="1200"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9" name="Textplatzhalter 2">
            <a:extLst>
              <a:ext uri="{FF2B5EF4-FFF2-40B4-BE49-F238E27FC236}">
                <a16:creationId xmlns:a16="http://schemas.microsoft.com/office/drawing/2014/main" id="{E7DE8488-BF17-4C52-A8D2-BA1DCEB8AFB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 bwMode="gray">
          <a:xfrm>
            <a:off x="1127832" y="3645495"/>
            <a:ext cx="2880704" cy="431577"/>
          </a:xfrm>
        </p:spPr>
        <p:txBody>
          <a:bodyPr>
            <a:noAutofit/>
          </a:bodyPr>
          <a:lstStyle>
            <a:lvl1pPr marL="1588" indent="0" algn="ctr">
              <a:spcBef>
                <a:spcPts val="0"/>
              </a:spcBef>
              <a:buNone/>
              <a:defRPr sz="1800" i="1">
                <a:solidFill>
                  <a:schemeClr val="tx2"/>
                </a:solidFill>
                <a:latin typeface="Georgia" panose="02040502050405020303" pitchFamily="18" charset="0"/>
              </a:defRPr>
            </a:lvl1pPr>
            <a:lvl2pPr marL="1588" indent="0" algn="ctr">
              <a:spcBef>
                <a:spcPts val="0"/>
              </a:spcBef>
              <a:buNone/>
              <a:defRPr sz="1800" i="1">
                <a:solidFill>
                  <a:schemeClr val="tx2"/>
                </a:solidFill>
                <a:latin typeface="Georgia" panose="02040502050405020303" pitchFamily="18" charset="0"/>
              </a:defRPr>
            </a:lvl2pPr>
            <a:lvl3pPr marL="1588" indent="0" algn="ctr">
              <a:spcBef>
                <a:spcPts val="0"/>
              </a:spcBef>
              <a:buNone/>
              <a:defRPr sz="1800" i="1">
                <a:solidFill>
                  <a:schemeClr val="tx2"/>
                </a:solidFill>
                <a:latin typeface="Georgia" panose="02040502050405020303" pitchFamily="18" charset="0"/>
              </a:defRPr>
            </a:lvl3pPr>
            <a:lvl4pPr marL="1588" indent="0" algn="ctr">
              <a:spcBef>
                <a:spcPts val="0"/>
              </a:spcBef>
              <a:buNone/>
              <a:defRPr sz="1800" i="1">
                <a:solidFill>
                  <a:schemeClr val="tx2"/>
                </a:solidFill>
                <a:latin typeface="Georgia" panose="02040502050405020303" pitchFamily="18" charset="0"/>
              </a:defRPr>
            </a:lvl4pPr>
            <a:lvl5pPr marL="1588" indent="0" algn="ctr">
              <a:spcBef>
                <a:spcPts val="0"/>
              </a:spcBef>
              <a:buNone/>
              <a:defRPr sz="1800" i="1">
                <a:solidFill>
                  <a:schemeClr val="tx2"/>
                </a:solidFill>
                <a:latin typeface="Georgia" panose="02040502050405020303" pitchFamily="18" charset="0"/>
              </a:defRPr>
            </a:lvl5pPr>
            <a:lvl6pPr marL="1588" indent="0" algn="ctr">
              <a:spcBef>
                <a:spcPts val="0"/>
              </a:spcBef>
              <a:buNone/>
              <a:defRPr sz="1800" i="1">
                <a:solidFill>
                  <a:schemeClr val="tx2"/>
                </a:solidFill>
                <a:latin typeface="Georgia" panose="02040502050405020303" pitchFamily="18" charset="0"/>
              </a:defRPr>
            </a:lvl6pPr>
            <a:lvl7pPr marL="1588" indent="0" algn="ctr">
              <a:spcBef>
                <a:spcPts val="0"/>
              </a:spcBef>
              <a:buNone/>
              <a:defRPr sz="1800" i="1">
                <a:solidFill>
                  <a:schemeClr val="tx2"/>
                </a:solidFill>
                <a:latin typeface="Georgia" panose="02040502050405020303" pitchFamily="18" charset="0"/>
              </a:defRPr>
            </a:lvl7pPr>
            <a:lvl8pPr marL="1588" indent="0" algn="ctr">
              <a:spcBef>
                <a:spcPts val="0"/>
              </a:spcBef>
              <a:buNone/>
              <a:defRPr sz="1800" i="1">
                <a:solidFill>
                  <a:schemeClr val="tx2"/>
                </a:solidFill>
                <a:latin typeface="Georgia" panose="02040502050405020303" pitchFamily="18" charset="0"/>
              </a:defRPr>
            </a:lvl8pPr>
            <a:lvl9pPr marL="1588" indent="0" algn="ctr">
              <a:spcBef>
                <a:spcPts val="0"/>
              </a:spcBef>
              <a:buNone/>
              <a:defRPr sz="1800" i="1">
                <a:solidFill>
                  <a:schemeClr val="tx2"/>
                </a:solidFill>
                <a:latin typeface="Georgia" panose="02040502050405020303" pitchFamily="18" charset="0"/>
              </a:defRPr>
            </a:lvl9pPr>
          </a:lstStyle>
          <a:p>
            <a:pPr lvl="0"/>
            <a:r>
              <a:rPr lang="en-GB"/>
              <a:t>Title</a:t>
            </a:r>
          </a:p>
          <a:p>
            <a:pPr lvl="1"/>
            <a:r>
              <a:rPr lang="en-GB"/>
              <a:t>Zwei</a:t>
            </a:r>
          </a:p>
          <a:p>
            <a:pPr lvl="2"/>
            <a:r>
              <a:rPr lang="en-GB" err="1"/>
              <a:t>Drei</a:t>
            </a:r>
            <a:endParaRPr lang="en-GB"/>
          </a:p>
          <a:p>
            <a:pPr lvl="3"/>
            <a:r>
              <a:rPr lang="en-GB" err="1"/>
              <a:t>Vier</a:t>
            </a:r>
            <a:endParaRPr lang="en-GB"/>
          </a:p>
          <a:p>
            <a:pPr lvl="4"/>
            <a:r>
              <a:rPr lang="en-GB" err="1"/>
              <a:t>Fünf</a:t>
            </a:r>
            <a:endParaRPr lang="en-GB"/>
          </a:p>
          <a:p>
            <a:pPr lvl="5"/>
            <a:r>
              <a:rPr lang="en-GB" err="1"/>
              <a:t>Sechs</a:t>
            </a:r>
            <a:endParaRPr lang="en-GB"/>
          </a:p>
          <a:p>
            <a:pPr lvl="6"/>
            <a:r>
              <a:rPr lang="en-GB"/>
              <a:t>Sieben</a:t>
            </a:r>
          </a:p>
          <a:p>
            <a:pPr lvl="7"/>
            <a:r>
              <a:rPr lang="en-GB" err="1"/>
              <a:t>Acht</a:t>
            </a:r>
            <a:endParaRPr lang="en-GB"/>
          </a:p>
          <a:p>
            <a:pPr lvl="8"/>
            <a:r>
              <a:rPr lang="en-GB" err="1"/>
              <a:t>Neun</a:t>
            </a:r>
            <a:endParaRPr lang="en-GB"/>
          </a:p>
        </p:txBody>
      </p:sp>
      <p:sp>
        <p:nvSpPr>
          <p:cNvPr id="10" name="Textplatzhalter 2">
            <a:extLst>
              <a:ext uri="{FF2B5EF4-FFF2-40B4-BE49-F238E27FC236}">
                <a16:creationId xmlns:a16="http://schemas.microsoft.com/office/drawing/2014/main" id="{BF6649A9-F073-438D-8044-3778AAD47077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 bwMode="gray">
          <a:xfrm>
            <a:off x="1127448" y="4149551"/>
            <a:ext cx="2880704" cy="1943274"/>
          </a:xfrm>
        </p:spPr>
        <p:txBody>
          <a:bodyPr>
            <a:noAutofit/>
          </a:bodyPr>
          <a:lstStyle>
            <a:lvl1pPr marL="1588" indent="0" algn="ctr">
              <a:spcBef>
                <a:spcPts val="0"/>
              </a:spcBef>
              <a:buNone/>
              <a:defRPr sz="1800" i="0">
                <a:solidFill>
                  <a:schemeClr val="tx1"/>
                </a:solidFill>
                <a:latin typeface="+mn-lt"/>
              </a:defRPr>
            </a:lvl1pPr>
            <a:lvl2pPr marL="1588" indent="0" algn="ctr">
              <a:spcBef>
                <a:spcPts val="0"/>
              </a:spcBef>
              <a:buNone/>
              <a:defRPr sz="1800" i="0">
                <a:solidFill>
                  <a:schemeClr val="tx1"/>
                </a:solidFill>
                <a:latin typeface="+mn-lt"/>
              </a:defRPr>
            </a:lvl2pPr>
            <a:lvl3pPr marL="1588" indent="0" algn="ctr">
              <a:spcBef>
                <a:spcPts val="0"/>
              </a:spcBef>
              <a:buNone/>
              <a:defRPr sz="1800" i="0">
                <a:solidFill>
                  <a:schemeClr val="tx1"/>
                </a:solidFill>
                <a:latin typeface="+mn-lt"/>
              </a:defRPr>
            </a:lvl3pPr>
            <a:lvl4pPr marL="1588" indent="0" algn="ctr">
              <a:spcBef>
                <a:spcPts val="0"/>
              </a:spcBef>
              <a:buNone/>
              <a:defRPr sz="1800" i="0">
                <a:solidFill>
                  <a:schemeClr val="tx1"/>
                </a:solidFill>
                <a:latin typeface="+mn-lt"/>
              </a:defRPr>
            </a:lvl4pPr>
            <a:lvl5pPr marL="1588" indent="0" algn="ctr">
              <a:spcBef>
                <a:spcPts val="0"/>
              </a:spcBef>
              <a:buNone/>
              <a:defRPr sz="1800" i="0">
                <a:solidFill>
                  <a:schemeClr val="tx1"/>
                </a:solidFill>
                <a:latin typeface="+mn-lt"/>
              </a:defRPr>
            </a:lvl5pPr>
            <a:lvl6pPr marL="1588" indent="0" algn="ctr">
              <a:spcBef>
                <a:spcPts val="0"/>
              </a:spcBef>
              <a:buNone/>
              <a:defRPr sz="1800" i="0">
                <a:solidFill>
                  <a:schemeClr val="tx1"/>
                </a:solidFill>
                <a:latin typeface="+mn-lt"/>
              </a:defRPr>
            </a:lvl6pPr>
            <a:lvl7pPr marL="1588" indent="0" algn="ctr">
              <a:spcBef>
                <a:spcPts val="0"/>
              </a:spcBef>
              <a:buNone/>
              <a:defRPr sz="1800" i="0">
                <a:solidFill>
                  <a:schemeClr val="tx1"/>
                </a:solidFill>
                <a:latin typeface="+mn-lt"/>
              </a:defRPr>
            </a:lvl7pPr>
            <a:lvl8pPr marL="1588" indent="0" algn="ctr">
              <a:spcBef>
                <a:spcPts val="0"/>
              </a:spcBef>
              <a:buNone/>
              <a:defRPr sz="1800" i="0">
                <a:solidFill>
                  <a:schemeClr val="tx1"/>
                </a:solidFill>
                <a:latin typeface="+mn-lt"/>
              </a:defRPr>
            </a:lvl8pPr>
            <a:lvl9pPr marL="1588" indent="0" algn="ctr">
              <a:spcBef>
                <a:spcPts val="0"/>
              </a:spcBef>
              <a:buNone/>
              <a:defRPr sz="1800" i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/>
              <a:t>Description</a:t>
            </a:r>
          </a:p>
          <a:p>
            <a:pPr lvl="1"/>
            <a:r>
              <a:rPr lang="en-GB"/>
              <a:t>Zwei</a:t>
            </a:r>
          </a:p>
          <a:p>
            <a:pPr lvl="2"/>
            <a:r>
              <a:rPr lang="en-GB" err="1"/>
              <a:t>Drei</a:t>
            </a:r>
            <a:endParaRPr lang="en-GB"/>
          </a:p>
          <a:p>
            <a:pPr lvl="3"/>
            <a:r>
              <a:rPr lang="en-GB" err="1"/>
              <a:t>Vier</a:t>
            </a:r>
            <a:endParaRPr lang="en-GB"/>
          </a:p>
          <a:p>
            <a:pPr lvl="4"/>
            <a:r>
              <a:rPr lang="en-GB" err="1"/>
              <a:t>Fünf</a:t>
            </a:r>
            <a:endParaRPr lang="en-GB"/>
          </a:p>
          <a:p>
            <a:pPr lvl="5"/>
            <a:r>
              <a:rPr lang="en-GB" err="1"/>
              <a:t>Sechs</a:t>
            </a:r>
            <a:endParaRPr lang="en-GB"/>
          </a:p>
          <a:p>
            <a:pPr lvl="6"/>
            <a:r>
              <a:rPr lang="en-GB"/>
              <a:t>Sieben</a:t>
            </a:r>
          </a:p>
          <a:p>
            <a:pPr lvl="7"/>
            <a:r>
              <a:rPr lang="en-GB" err="1"/>
              <a:t>Acht</a:t>
            </a:r>
            <a:endParaRPr lang="en-GB"/>
          </a:p>
          <a:p>
            <a:pPr lvl="8"/>
            <a:r>
              <a:rPr lang="en-GB" err="1"/>
              <a:t>Neun</a:t>
            </a:r>
            <a:endParaRPr lang="en-GB"/>
          </a:p>
        </p:txBody>
      </p:sp>
      <p:sp>
        <p:nvSpPr>
          <p:cNvPr id="11" name="Bildplatzhalter 7">
            <a:extLst>
              <a:ext uri="{FF2B5EF4-FFF2-40B4-BE49-F238E27FC236}">
                <a16:creationId xmlns:a16="http://schemas.microsoft.com/office/drawing/2014/main" id="{E1CA66A1-C508-404B-BDBC-1971F627720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 bwMode="gray">
          <a:xfrm>
            <a:off x="5304056" y="2132856"/>
            <a:ext cx="1296000" cy="1296000"/>
          </a:xfrm>
          <a:prstGeom prst="rect">
            <a:avLst/>
          </a:prstGeom>
          <a:solidFill>
            <a:schemeClr val="bg2"/>
          </a:solidFill>
        </p:spPr>
        <p:txBody>
          <a:bodyPr bIns="828000" anchor="ctr">
            <a:normAutofit/>
          </a:bodyPr>
          <a:lstStyle>
            <a:lvl1pPr algn="ctr">
              <a:defRPr sz="1200"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12" name="Textplatzhalter 2">
            <a:extLst>
              <a:ext uri="{FF2B5EF4-FFF2-40B4-BE49-F238E27FC236}">
                <a16:creationId xmlns:a16="http://schemas.microsoft.com/office/drawing/2014/main" id="{1C188FD5-047D-4A29-8E2A-5F9BDD1986A9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 bwMode="gray">
          <a:xfrm>
            <a:off x="4511824" y="3645495"/>
            <a:ext cx="2880704" cy="431577"/>
          </a:xfrm>
        </p:spPr>
        <p:txBody>
          <a:bodyPr>
            <a:noAutofit/>
          </a:bodyPr>
          <a:lstStyle>
            <a:lvl1pPr marL="1588" indent="0" algn="ctr">
              <a:spcBef>
                <a:spcPts val="0"/>
              </a:spcBef>
              <a:buNone/>
              <a:defRPr sz="1800" i="1">
                <a:solidFill>
                  <a:schemeClr val="tx2"/>
                </a:solidFill>
                <a:latin typeface="Georgia" panose="02040502050405020303" pitchFamily="18" charset="0"/>
              </a:defRPr>
            </a:lvl1pPr>
            <a:lvl2pPr marL="1588" indent="0" algn="ctr">
              <a:spcBef>
                <a:spcPts val="0"/>
              </a:spcBef>
              <a:buNone/>
              <a:defRPr sz="1800" i="1">
                <a:solidFill>
                  <a:schemeClr val="tx2"/>
                </a:solidFill>
                <a:latin typeface="Georgia" panose="02040502050405020303" pitchFamily="18" charset="0"/>
              </a:defRPr>
            </a:lvl2pPr>
            <a:lvl3pPr marL="1588" indent="0" algn="ctr">
              <a:spcBef>
                <a:spcPts val="0"/>
              </a:spcBef>
              <a:buNone/>
              <a:defRPr sz="1800" i="1">
                <a:solidFill>
                  <a:schemeClr val="tx2"/>
                </a:solidFill>
                <a:latin typeface="Georgia" panose="02040502050405020303" pitchFamily="18" charset="0"/>
              </a:defRPr>
            </a:lvl3pPr>
            <a:lvl4pPr marL="1588" indent="0" algn="ctr">
              <a:spcBef>
                <a:spcPts val="0"/>
              </a:spcBef>
              <a:buNone/>
              <a:defRPr sz="1800" i="1">
                <a:solidFill>
                  <a:schemeClr val="tx2"/>
                </a:solidFill>
                <a:latin typeface="Georgia" panose="02040502050405020303" pitchFamily="18" charset="0"/>
              </a:defRPr>
            </a:lvl4pPr>
            <a:lvl5pPr marL="1588" indent="0" algn="ctr">
              <a:spcBef>
                <a:spcPts val="0"/>
              </a:spcBef>
              <a:buNone/>
              <a:defRPr sz="1800" i="1">
                <a:solidFill>
                  <a:schemeClr val="tx2"/>
                </a:solidFill>
                <a:latin typeface="Georgia" panose="02040502050405020303" pitchFamily="18" charset="0"/>
              </a:defRPr>
            </a:lvl5pPr>
            <a:lvl6pPr marL="1588" indent="0" algn="ctr">
              <a:spcBef>
                <a:spcPts val="0"/>
              </a:spcBef>
              <a:buNone/>
              <a:defRPr sz="1800" i="1">
                <a:solidFill>
                  <a:schemeClr val="tx2"/>
                </a:solidFill>
                <a:latin typeface="Georgia" panose="02040502050405020303" pitchFamily="18" charset="0"/>
              </a:defRPr>
            </a:lvl6pPr>
            <a:lvl7pPr marL="1588" indent="0" algn="ctr">
              <a:spcBef>
                <a:spcPts val="0"/>
              </a:spcBef>
              <a:buNone/>
              <a:defRPr sz="1800" i="1">
                <a:solidFill>
                  <a:schemeClr val="tx2"/>
                </a:solidFill>
                <a:latin typeface="Georgia" panose="02040502050405020303" pitchFamily="18" charset="0"/>
              </a:defRPr>
            </a:lvl7pPr>
            <a:lvl8pPr marL="1588" indent="0" algn="ctr">
              <a:spcBef>
                <a:spcPts val="0"/>
              </a:spcBef>
              <a:buNone/>
              <a:defRPr sz="1800" i="1">
                <a:solidFill>
                  <a:schemeClr val="tx2"/>
                </a:solidFill>
                <a:latin typeface="Georgia" panose="02040502050405020303" pitchFamily="18" charset="0"/>
              </a:defRPr>
            </a:lvl8pPr>
            <a:lvl9pPr marL="1588" indent="0" algn="ctr">
              <a:spcBef>
                <a:spcPts val="0"/>
              </a:spcBef>
              <a:buNone/>
              <a:defRPr sz="1800" i="1">
                <a:solidFill>
                  <a:schemeClr val="tx2"/>
                </a:solidFill>
                <a:latin typeface="Georgia" panose="02040502050405020303" pitchFamily="18" charset="0"/>
              </a:defRPr>
            </a:lvl9pPr>
          </a:lstStyle>
          <a:p>
            <a:pPr lvl="0"/>
            <a:r>
              <a:rPr lang="en-GB"/>
              <a:t>Title</a:t>
            </a:r>
          </a:p>
          <a:p>
            <a:pPr lvl="1"/>
            <a:r>
              <a:rPr lang="en-GB"/>
              <a:t>Zwei</a:t>
            </a:r>
          </a:p>
          <a:p>
            <a:pPr lvl="2"/>
            <a:r>
              <a:rPr lang="en-GB" err="1"/>
              <a:t>Drei</a:t>
            </a:r>
            <a:endParaRPr lang="en-GB"/>
          </a:p>
          <a:p>
            <a:pPr lvl="3"/>
            <a:r>
              <a:rPr lang="en-GB" err="1"/>
              <a:t>Vier</a:t>
            </a:r>
            <a:endParaRPr lang="en-GB"/>
          </a:p>
          <a:p>
            <a:pPr lvl="4"/>
            <a:r>
              <a:rPr lang="en-GB" err="1"/>
              <a:t>Fünf</a:t>
            </a:r>
            <a:endParaRPr lang="en-GB"/>
          </a:p>
          <a:p>
            <a:pPr lvl="5"/>
            <a:r>
              <a:rPr lang="en-GB" err="1"/>
              <a:t>Sechs</a:t>
            </a:r>
            <a:endParaRPr lang="en-GB"/>
          </a:p>
          <a:p>
            <a:pPr lvl="6"/>
            <a:r>
              <a:rPr lang="en-GB"/>
              <a:t>Sieben</a:t>
            </a:r>
          </a:p>
          <a:p>
            <a:pPr lvl="7"/>
            <a:r>
              <a:rPr lang="en-GB" err="1"/>
              <a:t>Acht</a:t>
            </a:r>
            <a:endParaRPr lang="en-GB"/>
          </a:p>
          <a:p>
            <a:pPr lvl="8"/>
            <a:r>
              <a:rPr lang="en-GB" err="1"/>
              <a:t>Neun</a:t>
            </a:r>
            <a:endParaRPr lang="en-GB"/>
          </a:p>
        </p:txBody>
      </p:sp>
      <p:sp>
        <p:nvSpPr>
          <p:cNvPr id="13" name="Textplatzhalter 2">
            <a:extLst>
              <a:ext uri="{FF2B5EF4-FFF2-40B4-BE49-F238E27FC236}">
                <a16:creationId xmlns:a16="http://schemas.microsoft.com/office/drawing/2014/main" id="{3F26723E-8610-4C8B-98C6-BB6EC169D6E9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 bwMode="gray">
          <a:xfrm>
            <a:off x="4511440" y="4149551"/>
            <a:ext cx="2880704" cy="1943274"/>
          </a:xfrm>
        </p:spPr>
        <p:txBody>
          <a:bodyPr>
            <a:noAutofit/>
          </a:bodyPr>
          <a:lstStyle>
            <a:lvl1pPr marL="1588" indent="0" algn="ctr">
              <a:spcBef>
                <a:spcPts val="0"/>
              </a:spcBef>
              <a:buNone/>
              <a:defRPr sz="1800" i="0">
                <a:solidFill>
                  <a:schemeClr val="tx1"/>
                </a:solidFill>
                <a:latin typeface="+mn-lt"/>
              </a:defRPr>
            </a:lvl1pPr>
            <a:lvl2pPr marL="1588" indent="0" algn="ctr">
              <a:spcBef>
                <a:spcPts val="0"/>
              </a:spcBef>
              <a:buNone/>
              <a:defRPr sz="1800" i="0">
                <a:solidFill>
                  <a:schemeClr val="tx1"/>
                </a:solidFill>
                <a:latin typeface="+mn-lt"/>
              </a:defRPr>
            </a:lvl2pPr>
            <a:lvl3pPr marL="1588" indent="0" algn="ctr">
              <a:spcBef>
                <a:spcPts val="0"/>
              </a:spcBef>
              <a:buNone/>
              <a:defRPr sz="1800" i="0">
                <a:solidFill>
                  <a:schemeClr val="tx1"/>
                </a:solidFill>
                <a:latin typeface="+mn-lt"/>
              </a:defRPr>
            </a:lvl3pPr>
            <a:lvl4pPr marL="1588" indent="0" algn="ctr">
              <a:spcBef>
                <a:spcPts val="0"/>
              </a:spcBef>
              <a:buNone/>
              <a:defRPr sz="1800" i="0">
                <a:solidFill>
                  <a:schemeClr val="tx1"/>
                </a:solidFill>
                <a:latin typeface="+mn-lt"/>
              </a:defRPr>
            </a:lvl4pPr>
            <a:lvl5pPr marL="1588" indent="0" algn="ctr">
              <a:spcBef>
                <a:spcPts val="0"/>
              </a:spcBef>
              <a:buNone/>
              <a:defRPr sz="1800" i="0">
                <a:solidFill>
                  <a:schemeClr val="tx1"/>
                </a:solidFill>
                <a:latin typeface="+mn-lt"/>
              </a:defRPr>
            </a:lvl5pPr>
            <a:lvl6pPr marL="1588" indent="0" algn="ctr">
              <a:spcBef>
                <a:spcPts val="0"/>
              </a:spcBef>
              <a:buNone/>
              <a:defRPr sz="1800" i="0">
                <a:solidFill>
                  <a:schemeClr val="tx1"/>
                </a:solidFill>
                <a:latin typeface="+mn-lt"/>
              </a:defRPr>
            </a:lvl6pPr>
            <a:lvl7pPr marL="1588" indent="0" algn="ctr">
              <a:spcBef>
                <a:spcPts val="0"/>
              </a:spcBef>
              <a:buNone/>
              <a:defRPr sz="1800" i="0">
                <a:solidFill>
                  <a:schemeClr val="tx1"/>
                </a:solidFill>
                <a:latin typeface="+mn-lt"/>
              </a:defRPr>
            </a:lvl7pPr>
            <a:lvl8pPr marL="1588" indent="0" algn="ctr">
              <a:spcBef>
                <a:spcPts val="0"/>
              </a:spcBef>
              <a:buNone/>
              <a:defRPr sz="1800" i="0">
                <a:solidFill>
                  <a:schemeClr val="tx1"/>
                </a:solidFill>
                <a:latin typeface="+mn-lt"/>
              </a:defRPr>
            </a:lvl8pPr>
            <a:lvl9pPr marL="1588" indent="0" algn="ctr">
              <a:spcBef>
                <a:spcPts val="0"/>
              </a:spcBef>
              <a:buNone/>
              <a:defRPr sz="1800" i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/>
              <a:t>Description</a:t>
            </a:r>
          </a:p>
          <a:p>
            <a:pPr lvl="1"/>
            <a:r>
              <a:rPr lang="en-GB"/>
              <a:t>Zwei</a:t>
            </a:r>
          </a:p>
          <a:p>
            <a:pPr lvl="2"/>
            <a:r>
              <a:rPr lang="en-GB" err="1"/>
              <a:t>Drei</a:t>
            </a:r>
            <a:endParaRPr lang="en-GB"/>
          </a:p>
          <a:p>
            <a:pPr lvl="3"/>
            <a:r>
              <a:rPr lang="en-GB" err="1"/>
              <a:t>Vier</a:t>
            </a:r>
            <a:endParaRPr lang="en-GB"/>
          </a:p>
          <a:p>
            <a:pPr lvl="4"/>
            <a:r>
              <a:rPr lang="en-GB" err="1"/>
              <a:t>Fünf</a:t>
            </a:r>
            <a:endParaRPr lang="en-GB"/>
          </a:p>
          <a:p>
            <a:pPr lvl="5"/>
            <a:r>
              <a:rPr lang="en-GB" err="1"/>
              <a:t>Sechs</a:t>
            </a:r>
            <a:endParaRPr lang="en-GB"/>
          </a:p>
          <a:p>
            <a:pPr lvl="6"/>
            <a:r>
              <a:rPr lang="en-GB"/>
              <a:t>Sieben</a:t>
            </a:r>
          </a:p>
          <a:p>
            <a:pPr lvl="7"/>
            <a:r>
              <a:rPr lang="en-GB" err="1"/>
              <a:t>Acht</a:t>
            </a:r>
            <a:endParaRPr lang="en-GB"/>
          </a:p>
          <a:p>
            <a:pPr lvl="8"/>
            <a:r>
              <a:rPr lang="en-GB" err="1"/>
              <a:t>Neun</a:t>
            </a:r>
            <a:endParaRPr lang="en-GB"/>
          </a:p>
        </p:txBody>
      </p:sp>
      <p:sp>
        <p:nvSpPr>
          <p:cNvPr id="14" name="Bildplatzhalter 7">
            <a:extLst>
              <a:ext uri="{FF2B5EF4-FFF2-40B4-BE49-F238E27FC236}">
                <a16:creationId xmlns:a16="http://schemas.microsoft.com/office/drawing/2014/main" id="{4B5C5BBF-B744-4DFC-9BFB-5EF6294BA08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 bwMode="gray">
          <a:xfrm>
            <a:off x="8688048" y="2132856"/>
            <a:ext cx="1296000" cy="1296000"/>
          </a:xfrm>
          <a:prstGeom prst="rect">
            <a:avLst/>
          </a:prstGeom>
          <a:solidFill>
            <a:schemeClr val="bg2"/>
          </a:solidFill>
        </p:spPr>
        <p:txBody>
          <a:bodyPr bIns="828000" anchor="ctr">
            <a:normAutofit/>
          </a:bodyPr>
          <a:lstStyle>
            <a:lvl1pPr algn="ctr">
              <a:defRPr sz="1200"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15" name="Textplatzhalter 2">
            <a:extLst>
              <a:ext uri="{FF2B5EF4-FFF2-40B4-BE49-F238E27FC236}">
                <a16:creationId xmlns:a16="http://schemas.microsoft.com/office/drawing/2014/main" id="{89355300-EC27-4CF3-8AC6-CB8691A4F21A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 bwMode="gray">
          <a:xfrm>
            <a:off x="7895816" y="3645495"/>
            <a:ext cx="2880704" cy="431577"/>
          </a:xfrm>
        </p:spPr>
        <p:txBody>
          <a:bodyPr>
            <a:noAutofit/>
          </a:bodyPr>
          <a:lstStyle>
            <a:lvl1pPr marL="1588" indent="0" algn="ctr">
              <a:spcBef>
                <a:spcPts val="0"/>
              </a:spcBef>
              <a:buNone/>
              <a:defRPr sz="1800" i="1">
                <a:solidFill>
                  <a:schemeClr val="tx2"/>
                </a:solidFill>
                <a:latin typeface="Georgia" panose="02040502050405020303" pitchFamily="18" charset="0"/>
              </a:defRPr>
            </a:lvl1pPr>
            <a:lvl2pPr marL="1588" indent="0" algn="ctr">
              <a:spcBef>
                <a:spcPts val="0"/>
              </a:spcBef>
              <a:buNone/>
              <a:defRPr sz="1800" i="1">
                <a:solidFill>
                  <a:schemeClr val="tx2"/>
                </a:solidFill>
                <a:latin typeface="Georgia" panose="02040502050405020303" pitchFamily="18" charset="0"/>
              </a:defRPr>
            </a:lvl2pPr>
            <a:lvl3pPr marL="1588" indent="0" algn="ctr">
              <a:spcBef>
                <a:spcPts val="0"/>
              </a:spcBef>
              <a:buNone/>
              <a:defRPr sz="1800" i="1">
                <a:solidFill>
                  <a:schemeClr val="tx2"/>
                </a:solidFill>
                <a:latin typeface="Georgia" panose="02040502050405020303" pitchFamily="18" charset="0"/>
              </a:defRPr>
            </a:lvl3pPr>
            <a:lvl4pPr marL="1588" indent="0" algn="ctr">
              <a:spcBef>
                <a:spcPts val="0"/>
              </a:spcBef>
              <a:buNone/>
              <a:defRPr sz="1800" i="1">
                <a:solidFill>
                  <a:schemeClr val="tx2"/>
                </a:solidFill>
                <a:latin typeface="Georgia" panose="02040502050405020303" pitchFamily="18" charset="0"/>
              </a:defRPr>
            </a:lvl4pPr>
            <a:lvl5pPr marL="1588" indent="0" algn="ctr">
              <a:spcBef>
                <a:spcPts val="0"/>
              </a:spcBef>
              <a:buNone/>
              <a:defRPr sz="1800" i="1">
                <a:solidFill>
                  <a:schemeClr val="tx2"/>
                </a:solidFill>
                <a:latin typeface="Georgia" panose="02040502050405020303" pitchFamily="18" charset="0"/>
              </a:defRPr>
            </a:lvl5pPr>
            <a:lvl6pPr marL="1588" indent="0" algn="ctr">
              <a:spcBef>
                <a:spcPts val="0"/>
              </a:spcBef>
              <a:buNone/>
              <a:defRPr sz="1800" i="1">
                <a:solidFill>
                  <a:schemeClr val="tx2"/>
                </a:solidFill>
                <a:latin typeface="Georgia" panose="02040502050405020303" pitchFamily="18" charset="0"/>
              </a:defRPr>
            </a:lvl6pPr>
            <a:lvl7pPr marL="1588" indent="0" algn="ctr">
              <a:spcBef>
                <a:spcPts val="0"/>
              </a:spcBef>
              <a:buNone/>
              <a:defRPr sz="1800" i="1">
                <a:solidFill>
                  <a:schemeClr val="tx2"/>
                </a:solidFill>
                <a:latin typeface="Georgia" panose="02040502050405020303" pitchFamily="18" charset="0"/>
              </a:defRPr>
            </a:lvl7pPr>
            <a:lvl8pPr marL="1588" indent="0" algn="ctr">
              <a:spcBef>
                <a:spcPts val="0"/>
              </a:spcBef>
              <a:buNone/>
              <a:defRPr sz="1800" i="1">
                <a:solidFill>
                  <a:schemeClr val="tx2"/>
                </a:solidFill>
                <a:latin typeface="Georgia" panose="02040502050405020303" pitchFamily="18" charset="0"/>
              </a:defRPr>
            </a:lvl8pPr>
            <a:lvl9pPr marL="1588" indent="0" algn="ctr">
              <a:spcBef>
                <a:spcPts val="0"/>
              </a:spcBef>
              <a:buNone/>
              <a:defRPr sz="1800" i="1">
                <a:solidFill>
                  <a:schemeClr val="tx2"/>
                </a:solidFill>
                <a:latin typeface="Georgia" panose="02040502050405020303" pitchFamily="18" charset="0"/>
              </a:defRPr>
            </a:lvl9pPr>
          </a:lstStyle>
          <a:p>
            <a:pPr lvl="0"/>
            <a:r>
              <a:rPr lang="en-GB"/>
              <a:t>Title</a:t>
            </a:r>
          </a:p>
          <a:p>
            <a:pPr lvl="1"/>
            <a:r>
              <a:rPr lang="en-GB"/>
              <a:t>Zwei</a:t>
            </a:r>
          </a:p>
          <a:p>
            <a:pPr lvl="2"/>
            <a:r>
              <a:rPr lang="en-GB" err="1"/>
              <a:t>Drei</a:t>
            </a:r>
            <a:endParaRPr lang="en-GB"/>
          </a:p>
          <a:p>
            <a:pPr lvl="3"/>
            <a:r>
              <a:rPr lang="en-GB" err="1"/>
              <a:t>Vier</a:t>
            </a:r>
            <a:endParaRPr lang="en-GB"/>
          </a:p>
          <a:p>
            <a:pPr lvl="4"/>
            <a:r>
              <a:rPr lang="en-GB" err="1"/>
              <a:t>Fünf</a:t>
            </a:r>
            <a:endParaRPr lang="en-GB"/>
          </a:p>
          <a:p>
            <a:pPr lvl="5"/>
            <a:r>
              <a:rPr lang="en-GB" err="1"/>
              <a:t>Sechs</a:t>
            </a:r>
            <a:endParaRPr lang="en-GB"/>
          </a:p>
          <a:p>
            <a:pPr lvl="6"/>
            <a:r>
              <a:rPr lang="en-GB"/>
              <a:t>Sieben</a:t>
            </a:r>
          </a:p>
          <a:p>
            <a:pPr lvl="7"/>
            <a:r>
              <a:rPr lang="en-GB" err="1"/>
              <a:t>Acht</a:t>
            </a:r>
            <a:endParaRPr lang="en-GB"/>
          </a:p>
          <a:p>
            <a:pPr lvl="8"/>
            <a:r>
              <a:rPr lang="en-GB" err="1"/>
              <a:t>Neun</a:t>
            </a:r>
            <a:endParaRPr lang="en-GB"/>
          </a:p>
        </p:txBody>
      </p:sp>
      <p:sp>
        <p:nvSpPr>
          <p:cNvPr id="16" name="Textplatzhalter 2">
            <a:extLst>
              <a:ext uri="{FF2B5EF4-FFF2-40B4-BE49-F238E27FC236}">
                <a16:creationId xmlns:a16="http://schemas.microsoft.com/office/drawing/2014/main" id="{F20DC08D-25DD-45A6-9E57-CDAB35917868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 bwMode="gray">
          <a:xfrm>
            <a:off x="7895432" y="4149551"/>
            <a:ext cx="2880704" cy="1943274"/>
          </a:xfrm>
        </p:spPr>
        <p:txBody>
          <a:bodyPr>
            <a:noAutofit/>
          </a:bodyPr>
          <a:lstStyle>
            <a:lvl1pPr marL="1588" indent="0" algn="ctr">
              <a:spcBef>
                <a:spcPts val="0"/>
              </a:spcBef>
              <a:buNone/>
              <a:defRPr sz="1800" i="0">
                <a:solidFill>
                  <a:schemeClr val="tx1"/>
                </a:solidFill>
                <a:latin typeface="+mn-lt"/>
              </a:defRPr>
            </a:lvl1pPr>
            <a:lvl2pPr marL="1588" indent="0" algn="ctr">
              <a:spcBef>
                <a:spcPts val="0"/>
              </a:spcBef>
              <a:buNone/>
              <a:defRPr sz="1800" i="0">
                <a:solidFill>
                  <a:schemeClr val="tx1"/>
                </a:solidFill>
                <a:latin typeface="+mn-lt"/>
              </a:defRPr>
            </a:lvl2pPr>
            <a:lvl3pPr marL="1588" indent="0" algn="ctr">
              <a:spcBef>
                <a:spcPts val="0"/>
              </a:spcBef>
              <a:buNone/>
              <a:defRPr sz="1800" i="0">
                <a:solidFill>
                  <a:schemeClr val="tx1"/>
                </a:solidFill>
                <a:latin typeface="+mn-lt"/>
              </a:defRPr>
            </a:lvl3pPr>
            <a:lvl4pPr marL="1588" indent="0" algn="ctr">
              <a:spcBef>
                <a:spcPts val="0"/>
              </a:spcBef>
              <a:buNone/>
              <a:defRPr sz="1800" i="0">
                <a:solidFill>
                  <a:schemeClr val="tx1"/>
                </a:solidFill>
                <a:latin typeface="+mn-lt"/>
              </a:defRPr>
            </a:lvl4pPr>
            <a:lvl5pPr marL="1588" indent="0" algn="ctr">
              <a:spcBef>
                <a:spcPts val="0"/>
              </a:spcBef>
              <a:buNone/>
              <a:defRPr sz="1800" i="0">
                <a:solidFill>
                  <a:schemeClr val="tx1"/>
                </a:solidFill>
                <a:latin typeface="+mn-lt"/>
              </a:defRPr>
            </a:lvl5pPr>
            <a:lvl6pPr marL="1588" indent="0" algn="ctr">
              <a:spcBef>
                <a:spcPts val="0"/>
              </a:spcBef>
              <a:buNone/>
              <a:defRPr sz="1800" i="0">
                <a:solidFill>
                  <a:schemeClr val="tx1"/>
                </a:solidFill>
                <a:latin typeface="+mn-lt"/>
              </a:defRPr>
            </a:lvl6pPr>
            <a:lvl7pPr marL="1588" indent="0" algn="ctr">
              <a:spcBef>
                <a:spcPts val="0"/>
              </a:spcBef>
              <a:buNone/>
              <a:defRPr sz="1800" i="0">
                <a:solidFill>
                  <a:schemeClr val="tx1"/>
                </a:solidFill>
                <a:latin typeface="+mn-lt"/>
              </a:defRPr>
            </a:lvl7pPr>
            <a:lvl8pPr marL="1588" indent="0" algn="ctr">
              <a:spcBef>
                <a:spcPts val="0"/>
              </a:spcBef>
              <a:buNone/>
              <a:defRPr sz="1800" i="0">
                <a:solidFill>
                  <a:schemeClr val="tx1"/>
                </a:solidFill>
                <a:latin typeface="+mn-lt"/>
              </a:defRPr>
            </a:lvl8pPr>
            <a:lvl9pPr marL="1588" indent="0" algn="ctr">
              <a:spcBef>
                <a:spcPts val="0"/>
              </a:spcBef>
              <a:buNone/>
              <a:defRPr sz="1800" i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/>
              <a:t>Description</a:t>
            </a:r>
          </a:p>
          <a:p>
            <a:pPr lvl="1"/>
            <a:r>
              <a:rPr lang="en-GB"/>
              <a:t>Zwei</a:t>
            </a:r>
          </a:p>
          <a:p>
            <a:pPr lvl="2"/>
            <a:r>
              <a:rPr lang="en-GB" err="1"/>
              <a:t>Drei</a:t>
            </a:r>
            <a:endParaRPr lang="en-GB"/>
          </a:p>
          <a:p>
            <a:pPr lvl="3"/>
            <a:r>
              <a:rPr lang="en-GB" err="1"/>
              <a:t>Vier</a:t>
            </a:r>
            <a:endParaRPr lang="en-GB"/>
          </a:p>
          <a:p>
            <a:pPr lvl="4"/>
            <a:r>
              <a:rPr lang="en-GB" err="1"/>
              <a:t>Fünf</a:t>
            </a:r>
            <a:endParaRPr lang="en-GB"/>
          </a:p>
          <a:p>
            <a:pPr lvl="5"/>
            <a:r>
              <a:rPr lang="en-GB" err="1"/>
              <a:t>Sechs</a:t>
            </a:r>
            <a:endParaRPr lang="en-GB"/>
          </a:p>
          <a:p>
            <a:pPr lvl="6"/>
            <a:r>
              <a:rPr lang="en-GB"/>
              <a:t>Sieben</a:t>
            </a:r>
          </a:p>
          <a:p>
            <a:pPr lvl="7"/>
            <a:r>
              <a:rPr lang="en-GB" err="1"/>
              <a:t>Acht</a:t>
            </a:r>
            <a:endParaRPr lang="en-GB"/>
          </a:p>
          <a:p>
            <a:pPr lvl="8"/>
            <a:r>
              <a:rPr lang="en-GB" err="1"/>
              <a:t>Neun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25078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197" userDrawn="1">
          <p15:clr>
            <a:srgbClr val="5ACBF0"/>
          </p15:clr>
        </p15:guide>
        <p15:guide id="2" orient="horz" pos="3838" userDrawn="1">
          <p15:clr>
            <a:srgbClr val="5ACBF0"/>
          </p15:clr>
        </p15:guide>
        <p15:guide id="3" pos="483" userDrawn="1">
          <p15:clr>
            <a:srgbClr val="5ACBF0"/>
          </p15:clr>
        </p15:guide>
        <p15:guide id="4" orient="horz" pos="1344" userDrawn="1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llipse 5">
            <a:extLst>
              <a:ext uri="{FF2B5EF4-FFF2-40B4-BE49-F238E27FC236}">
                <a16:creationId xmlns:a16="http://schemas.microsoft.com/office/drawing/2014/main" id="{4344ECAB-6795-42AC-81AF-730C050BC53C}"/>
              </a:ext>
            </a:extLst>
          </p:cNvPr>
          <p:cNvSpPr/>
          <p:nvPr userDrawn="1"/>
        </p:nvSpPr>
        <p:spPr bwMode="gray">
          <a:xfrm>
            <a:off x="191344" y="4077072"/>
            <a:ext cx="1800200" cy="1800200"/>
          </a:xfrm>
          <a:prstGeom prst="ellipse">
            <a:avLst/>
          </a:prstGeom>
          <a:pattFill prst="wdUpDiag">
            <a:fgClr>
              <a:schemeClr val="tx2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err="1">
              <a:solidFill>
                <a:schemeClr val="tx1"/>
              </a:solidFill>
            </a:endParaRPr>
          </a:p>
        </p:txBody>
      </p:sp>
      <p:sp>
        <p:nvSpPr>
          <p:cNvPr id="7" name="Bildplatzhalter 7">
            <a:extLst>
              <a:ext uri="{FF2B5EF4-FFF2-40B4-BE49-F238E27FC236}">
                <a16:creationId xmlns:a16="http://schemas.microsoft.com/office/drawing/2014/main" id="{FB676B6F-04D0-40EE-B15D-9D67F151265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 bwMode="gray">
          <a:xfrm>
            <a:off x="407368" y="1268760"/>
            <a:ext cx="4176000" cy="4176000"/>
          </a:xfrm>
          <a:prstGeom prst="ellipse">
            <a:avLst/>
          </a:prstGeom>
          <a:solidFill>
            <a:schemeClr val="bg2"/>
          </a:solidFill>
        </p:spPr>
        <p:txBody>
          <a:bodyPr bIns="828000" anchor="ctr">
            <a:normAutofit/>
          </a:bodyPr>
          <a:lstStyle>
            <a:lvl1pPr algn="ctr">
              <a:defRPr sz="1200"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8" name="Textplatzhalter 2">
            <a:extLst>
              <a:ext uri="{FF2B5EF4-FFF2-40B4-BE49-F238E27FC236}">
                <a16:creationId xmlns:a16="http://schemas.microsoft.com/office/drawing/2014/main" id="{BDE4D700-4C7D-4F07-BB50-B5A3B33BF73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 bwMode="gray">
          <a:xfrm>
            <a:off x="6235810" y="2204897"/>
            <a:ext cx="5189428" cy="288000"/>
          </a:xfrm>
        </p:spPr>
        <p:txBody>
          <a:bodyPr anchor="b" anchorCtr="0">
            <a:noAutofit/>
          </a:bodyPr>
          <a:lstStyle>
            <a:lvl1pPr marL="1588" indent="0" algn="l">
              <a:spcBef>
                <a:spcPts val="0"/>
              </a:spcBef>
              <a:buNone/>
              <a:defRPr sz="1800" i="1">
                <a:solidFill>
                  <a:schemeClr val="tx2"/>
                </a:solidFill>
                <a:latin typeface="Georgia" panose="02040502050405020303" pitchFamily="18" charset="0"/>
              </a:defRPr>
            </a:lvl1pPr>
            <a:lvl2pPr marL="1588" indent="0" algn="l">
              <a:spcBef>
                <a:spcPts val="0"/>
              </a:spcBef>
              <a:buNone/>
              <a:defRPr sz="1800" i="1">
                <a:solidFill>
                  <a:schemeClr val="tx2"/>
                </a:solidFill>
                <a:latin typeface="Georgia" panose="02040502050405020303" pitchFamily="18" charset="0"/>
              </a:defRPr>
            </a:lvl2pPr>
            <a:lvl3pPr marL="1588" indent="0" algn="l">
              <a:spcBef>
                <a:spcPts val="0"/>
              </a:spcBef>
              <a:buNone/>
              <a:defRPr sz="1800" i="1">
                <a:solidFill>
                  <a:schemeClr val="tx2"/>
                </a:solidFill>
                <a:latin typeface="Georgia" panose="02040502050405020303" pitchFamily="18" charset="0"/>
              </a:defRPr>
            </a:lvl3pPr>
            <a:lvl4pPr marL="1588" indent="0" algn="l">
              <a:spcBef>
                <a:spcPts val="0"/>
              </a:spcBef>
              <a:buNone/>
              <a:defRPr sz="1800" i="1">
                <a:solidFill>
                  <a:schemeClr val="tx2"/>
                </a:solidFill>
                <a:latin typeface="Georgia" panose="02040502050405020303" pitchFamily="18" charset="0"/>
              </a:defRPr>
            </a:lvl4pPr>
            <a:lvl5pPr marL="1588" indent="0" algn="l">
              <a:spcBef>
                <a:spcPts val="0"/>
              </a:spcBef>
              <a:buNone/>
              <a:defRPr sz="1800" i="1">
                <a:solidFill>
                  <a:schemeClr val="tx2"/>
                </a:solidFill>
                <a:latin typeface="Georgia" panose="02040502050405020303" pitchFamily="18" charset="0"/>
              </a:defRPr>
            </a:lvl5pPr>
            <a:lvl6pPr marL="1588" indent="0" algn="l">
              <a:spcBef>
                <a:spcPts val="0"/>
              </a:spcBef>
              <a:buNone/>
              <a:defRPr sz="1800" i="1">
                <a:solidFill>
                  <a:schemeClr val="tx2"/>
                </a:solidFill>
                <a:latin typeface="Georgia" panose="02040502050405020303" pitchFamily="18" charset="0"/>
              </a:defRPr>
            </a:lvl6pPr>
            <a:lvl7pPr marL="1588" indent="0" algn="l">
              <a:spcBef>
                <a:spcPts val="0"/>
              </a:spcBef>
              <a:buNone/>
              <a:defRPr sz="1800" i="1">
                <a:solidFill>
                  <a:schemeClr val="tx2"/>
                </a:solidFill>
                <a:latin typeface="Georgia" panose="02040502050405020303" pitchFamily="18" charset="0"/>
              </a:defRPr>
            </a:lvl7pPr>
            <a:lvl8pPr marL="1588" indent="0" algn="l">
              <a:spcBef>
                <a:spcPts val="0"/>
              </a:spcBef>
              <a:buNone/>
              <a:defRPr sz="1800" i="1">
                <a:solidFill>
                  <a:schemeClr val="tx2"/>
                </a:solidFill>
                <a:latin typeface="Georgia" panose="02040502050405020303" pitchFamily="18" charset="0"/>
              </a:defRPr>
            </a:lvl8pPr>
            <a:lvl9pPr marL="1588" indent="0" algn="l">
              <a:spcBef>
                <a:spcPts val="0"/>
              </a:spcBef>
              <a:buNone/>
              <a:defRPr sz="1800" i="1">
                <a:solidFill>
                  <a:schemeClr val="tx2"/>
                </a:solidFill>
                <a:latin typeface="Georgia" panose="02040502050405020303" pitchFamily="18" charset="0"/>
              </a:defRPr>
            </a:lvl9pPr>
          </a:lstStyle>
          <a:p>
            <a:pPr lvl="0"/>
            <a:r>
              <a:rPr lang="en-GB"/>
              <a:t>Name</a:t>
            </a:r>
          </a:p>
          <a:p>
            <a:pPr lvl="1"/>
            <a:r>
              <a:rPr lang="en-GB"/>
              <a:t>Zwei</a:t>
            </a:r>
          </a:p>
          <a:p>
            <a:pPr lvl="2"/>
            <a:r>
              <a:rPr lang="en-GB" err="1"/>
              <a:t>Drei</a:t>
            </a:r>
            <a:endParaRPr lang="en-GB"/>
          </a:p>
          <a:p>
            <a:pPr lvl="3"/>
            <a:r>
              <a:rPr lang="en-GB" err="1"/>
              <a:t>Vier</a:t>
            </a:r>
            <a:endParaRPr lang="en-GB"/>
          </a:p>
          <a:p>
            <a:pPr lvl="4"/>
            <a:r>
              <a:rPr lang="en-GB" err="1"/>
              <a:t>Fünf</a:t>
            </a:r>
            <a:endParaRPr lang="en-GB"/>
          </a:p>
          <a:p>
            <a:pPr lvl="5"/>
            <a:r>
              <a:rPr lang="en-GB" err="1"/>
              <a:t>Sechs</a:t>
            </a:r>
            <a:endParaRPr lang="en-GB"/>
          </a:p>
          <a:p>
            <a:pPr lvl="6"/>
            <a:r>
              <a:rPr lang="en-GB"/>
              <a:t>Sieben</a:t>
            </a:r>
          </a:p>
          <a:p>
            <a:pPr lvl="7"/>
            <a:r>
              <a:rPr lang="en-GB" err="1"/>
              <a:t>Acht</a:t>
            </a:r>
            <a:endParaRPr lang="en-GB"/>
          </a:p>
          <a:p>
            <a:pPr lvl="8"/>
            <a:r>
              <a:rPr lang="en-GB" err="1"/>
              <a:t>Neun</a:t>
            </a:r>
            <a:endParaRPr lang="en-GB"/>
          </a:p>
        </p:txBody>
      </p:sp>
      <p:sp>
        <p:nvSpPr>
          <p:cNvPr id="9" name="Textplatzhalter 2">
            <a:extLst>
              <a:ext uri="{FF2B5EF4-FFF2-40B4-BE49-F238E27FC236}">
                <a16:creationId xmlns:a16="http://schemas.microsoft.com/office/drawing/2014/main" id="{42B40361-DF1F-4E76-B293-9DC861C0A9FA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 bwMode="gray">
          <a:xfrm>
            <a:off x="6240376" y="2636912"/>
            <a:ext cx="5184862" cy="288000"/>
          </a:xfrm>
        </p:spPr>
        <p:txBody>
          <a:bodyPr>
            <a:noAutofit/>
          </a:bodyPr>
          <a:lstStyle>
            <a:lvl1pPr marL="1588" indent="0" algn="l">
              <a:spcBef>
                <a:spcPts val="0"/>
              </a:spcBef>
              <a:buNone/>
              <a:defRPr sz="1800" i="0">
                <a:solidFill>
                  <a:schemeClr val="tx1"/>
                </a:solidFill>
                <a:latin typeface="+mn-lt"/>
              </a:defRPr>
            </a:lvl1pPr>
            <a:lvl2pPr marL="1588" indent="0" algn="l">
              <a:spcBef>
                <a:spcPts val="0"/>
              </a:spcBef>
              <a:buNone/>
              <a:defRPr sz="1800" i="0">
                <a:solidFill>
                  <a:schemeClr val="tx1"/>
                </a:solidFill>
                <a:latin typeface="+mn-lt"/>
              </a:defRPr>
            </a:lvl2pPr>
            <a:lvl3pPr marL="1588" indent="0" algn="l">
              <a:spcBef>
                <a:spcPts val="0"/>
              </a:spcBef>
              <a:buNone/>
              <a:defRPr sz="1800" i="0">
                <a:solidFill>
                  <a:schemeClr val="tx1"/>
                </a:solidFill>
                <a:latin typeface="+mn-lt"/>
              </a:defRPr>
            </a:lvl3pPr>
            <a:lvl4pPr marL="1588" indent="0" algn="l">
              <a:spcBef>
                <a:spcPts val="0"/>
              </a:spcBef>
              <a:buNone/>
              <a:defRPr sz="1800" i="0">
                <a:solidFill>
                  <a:schemeClr val="tx1"/>
                </a:solidFill>
                <a:latin typeface="+mn-lt"/>
              </a:defRPr>
            </a:lvl4pPr>
            <a:lvl5pPr marL="1588" indent="0" algn="l">
              <a:spcBef>
                <a:spcPts val="0"/>
              </a:spcBef>
              <a:buNone/>
              <a:defRPr sz="1800" i="0">
                <a:solidFill>
                  <a:schemeClr val="tx1"/>
                </a:solidFill>
                <a:latin typeface="+mn-lt"/>
              </a:defRPr>
            </a:lvl5pPr>
            <a:lvl6pPr marL="1588" indent="0" algn="l">
              <a:spcBef>
                <a:spcPts val="0"/>
              </a:spcBef>
              <a:buNone/>
              <a:defRPr sz="1800" i="0">
                <a:solidFill>
                  <a:schemeClr val="tx1"/>
                </a:solidFill>
                <a:latin typeface="+mn-lt"/>
              </a:defRPr>
            </a:lvl6pPr>
            <a:lvl7pPr marL="1588" indent="0" algn="l">
              <a:spcBef>
                <a:spcPts val="0"/>
              </a:spcBef>
              <a:buNone/>
              <a:defRPr sz="1800" i="0">
                <a:solidFill>
                  <a:schemeClr val="tx1"/>
                </a:solidFill>
                <a:latin typeface="+mn-lt"/>
              </a:defRPr>
            </a:lvl7pPr>
            <a:lvl8pPr marL="1588" indent="0" algn="l">
              <a:spcBef>
                <a:spcPts val="0"/>
              </a:spcBef>
              <a:buNone/>
              <a:defRPr sz="1800" i="0">
                <a:solidFill>
                  <a:schemeClr val="tx1"/>
                </a:solidFill>
                <a:latin typeface="+mn-lt"/>
              </a:defRPr>
            </a:lvl8pPr>
            <a:lvl9pPr marL="1588" indent="0" algn="l">
              <a:spcBef>
                <a:spcPts val="0"/>
              </a:spcBef>
              <a:buNone/>
              <a:defRPr sz="1800" i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/>
              <a:t>Position</a:t>
            </a:r>
          </a:p>
          <a:p>
            <a:pPr lvl="1"/>
            <a:r>
              <a:rPr lang="en-GB"/>
              <a:t>Zwei</a:t>
            </a:r>
          </a:p>
          <a:p>
            <a:pPr lvl="2"/>
            <a:r>
              <a:rPr lang="en-GB" err="1"/>
              <a:t>Drei</a:t>
            </a:r>
            <a:endParaRPr lang="en-GB"/>
          </a:p>
          <a:p>
            <a:pPr lvl="3"/>
            <a:r>
              <a:rPr lang="en-GB" err="1"/>
              <a:t>Vier</a:t>
            </a:r>
            <a:endParaRPr lang="en-GB"/>
          </a:p>
          <a:p>
            <a:pPr lvl="4"/>
            <a:r>
              <a:rPr lang="en-GB" err="1"/>
              <a:t>Fünf</a:t>
            </a:r>
            <a:endParaRPr lang="en-GB"/>
          </a:p>
          <a:p>
            <a:pPr lvl="5"/>
            <a:r>
              <a:rPr lang="en-GB" err="1"/>
              <a:t>Sechs</a:t>
            </a:r>
            <a:endParaRPr lang="en-GB"/>
          </a:p>
          <a:p>
            <a:pPr lvl="6"/>
            <a:r>
              <a:rPr lang="en-GB"/>
              <a:t>Sieben</a:t>
            </a:r>
          </a:p>
          <a:p>
            <a:pPr lvl="7"/>
            <a:r>
              <a:rPr lang="en-GB" err="1"/>
              <a:t>Acht</a:t>
            </a:r>
            <a:endParaRPr lang="en-GB"/>
          </a:p>
          <a:p>
            <a:pPr lvl="8"/>
            <a:r>
              <a:rPr lang="en-GB" err="1"/>
              <a:t>Neun</a:t>
            </a:r>
            <a:endParaRPr lang="en-GB"/>
          </a:p>
        </p:txBody>
      </p:sp>
      <p:sp>
        <p:nvSpPr>
          <p:cNvPr id="10" name="Textplatzhalter 2">
            <a:extLst>
              <a:ext uri="{FF2B5EF4-FFF2-40B4-BE49-F238E27FC236}">
                <a16:creationId xmlns:a16="http://schemas.microsoft.com/office/drawing/2014/main" id="{D2AB3001-CF7C-4AD0-A2FD-ED5030B12A45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 bwMode="gray">
          <a:xfrm>
            <a:off x="6240392" y="3426036"/>
            <a:ext cx="5184846" cy="288000"/>
          </a:xfrm>
        </p:spPr>
        <p:txBody>
          <a:bodyPr anchor="b" anchorCtr="0">
            <a:noAutofit/>
          </a:bodyPr>
          <a:lstStyle>
            <a:lvl1pPr marL="1588" indent="0" algn="l">
              <a:spcBef>
                <a:spcPts val="0"/>
              </a:spcBef>
              <a:buNone/>
              <a:defRPr sz="1800" i="0">
                <a:solidFill>
                  <a:schemeClr val="tx1"/>
                </a:solidFill>
                <a:latin typeface="+mn-lt"/>
              </a:defRPr>
            </a:lvl1pPr>
            <a:lvl2pPr marL="1588" indent="0" algn="l">
              <a:spcBef>
                <a:spcPts val="0"/>
              </a:spcBef>
              <a:buNone/>
              <a:defRPr sz="1800" i="0">
                <a:solidFill>
                  <a:schemeClr val="tx1"/>
                </a:solidFill>
                <a:latin typeface="+mn-lt"/>
              </a:defRPr>
            </a:lvl2pPr>
            <a:lvl3pPr marL="1588" indent="0" algn="l">
              <a:spcBef>
                <a:spcPts val="0"/>
              </a:spcBef>
              <a:buNone/>
              <a:defRPr sz="1800" i="0">
                <a:solidFill>
                  <a:schemeClr val="tx1"/>
                </a:solidFill>
                <a:latin typeface="+mn-lt"/>
              </a:defRPr>
            </a:lvl3pPr>
            <a:lvl4pPr marL="1588" indent="0" algn="l">
              <a:spcBef>
                <a:spcPts val="0"/>
              </a:spcBef>
              <a:buNone/>
              <a:defRPr sz="1800" i="0">
                <a:solidFill>
                  <a:schemeClr val="tx1"/>
                </a:solidFill>
                <a:latin typeface="+mn-lt"/>
              </a:defRPr>
            </a:lvl4pPr>
            <a:lvl5pPr marL="1588" indent="0" algn="l">
              <a:spcBef>
                <a:spcPts val="0"/>
              </a:spcBef>
              <a:buNone/>
              <a:defRPr sz="1800" i="0">
                <a:solidFill>
                  <a:schemeClr val="tx1"/>
                </a:solidFill>
                <a:latin typeface="+mn-lt"/>
              </a:defRPr>
            </a:lvl5pPr>
            <a:lvl6pPr marL="1588" indent="0" algn="l">
              <a:spcBef>
                <a:spcPts val="0"/>
              </a:spcBef>
              <a:buNone/>
              <a:defRPr sz="1800" i="0">
                <a:solidFill>
                  <a:schemeClr val="tx1"/>
                </a:solidFill>
                <a:latin typeface="+mn-lt"/>
              </a:defRPr>
            </a:lvl6pPr>
            <a:lvl7pPr marL="1588" indent="0" algn="l">
              <a:spcBef>
                <a:spcPts val="0"/>
              </a:spcBef>
              <a:buNone/>
              <a:defRPr sz="1800" i="0">
                <a:solidFill>
                  <a:schemeClr val="tx1"/>
                </a:solidFill>
                <a:latin typeface="+mn-lt"/>
              </a:defRPr>
            </a:lvl7pPr>
            <a:lvl8pPr marL="1588" indent="0" algn="l">
              <a:spcBef>
                <a:spcPts val="0"/>
              </a:spcBef>
              <a:buNone/>
              <a:defRPr sz="1800" i="0">
                <a:solidFill>
                  <a:schemeClr val="tx1"/>
                </a:solidFill>
                <a:latin typeface="+mn-lt"/>
              </a:defRPr>
            </a:lvl8pPr>
            <a:lvl9pPr marL="1588" indent="0" algn="l">
              <a:spcBef>
                <a:spcPts val="0"/>
              </a:spcBef>
              <a:buNone/>
              <a:defRPr sz="1800" i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/>
              <a:t>Website</a:t>
            </a:r>
          </a:p>
        </p:txBody>
      </p:sp>
      <p:sp>
        <p:nvSpPr>
          <p:cNvPr id="14" name="Textplatzhalter 2">
            <a:extLst>
              <a:ext uri="{FF2B5EF4-FFF2-40B4-BE49-F238E27FC236}">
                <a16:creationId xmlns:a16="http://schemas.microsoft.com/office/drawing/2014/main" id="{EF467E02-2251-4295-A4D3-7A8DC1007C51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 bwMode="gray">
          <a:xfrm>
            <a:off x="6240392" y="4073922"/>
            <a:ext cx="5184846" cy="288000"/>
          </a:xfrm>
        </p:spPr>
        <p:txBody>
          <a:bodyPr anchor="b" anchorCtr="0">
            <a:noAutofit/>
          </a:bodyPr>
          <a:lstStyle>
            <a:lvl1pPr marL="1588" indent="0" algn="l">
              <a:spcBef>
                <a:spcPts val="0"/>
              </a:spcBef>
              <a:buNone/>
              <a:defRPr sz="1800" i="0">
                <a:solidFill>
                  <a:schemeClr val="tx1"/>
                </a:solidFill>
                <a:latin typeface="+mn-lt"/>
              </a:defRPr>
            </a:lvl1pPr>
            <a:lvl2pPr marL="1588" indent="0" algn="l">
              <a:spcBef>
                <a:spcPts val="0"/>
              </a:spcBef>
              <a:buNone/>
              <a:defRPr sz="1800" i="0">
                <a:solidFill>
                  <a:schemeClr val="tx1"/>
                </a:solidFill>
                <a:latin typeface="+mn-lt"/>
              </a:defRPr>
            </a:lvl2pPr>
            <a:lvl3pPr marL="1588" indent="0" algn="l">
              <a:spcBef>
                <a:spcPts val="0"/>
              </a:spcBef>
              <a:buNone/>
              <a:defRPr sz="1800" i="0">
                <a:solidFill>
                  <a:schemeClr val="tx1"/>
                </a:solidFill>
                <a:latin typeface="+mn-lt"/>
              </a:defRPr>
            </a:lvl3pPr>
            <a:lvl4pPr marL="1588" indent="0" algn="l">
              <a:spcBef>
                <a:spcPts val="0"/>
              </a:spcBef>
              <a:buNone/>
              <a:defRPr sz="1800" i="0">
                <a:solidFill>
                  <a:schemeClr val="tx1"/>
                </a:solidFill>
                <a:latin typeface="+mn-lt"/>
              </a:defRPr>
            </a:lvl4pPr>
            <a:lvl5pPr marL="1588" indent="0" algn="l">
              <a:spcBef>
                <a:spcPts val="0"/>
              </a:spcBef>
              <a:buNone/>
              <a:defRPr sz="1800" i="0">
                <a:solidFill>
                  <a:schemeClr val="tx1"/>
                </a:solidFill>
                <a:latin typeface="+mn-lt"/>
              </a:defRPr>
            </a:lvl5pPr>
            <a:lvl6pPr marL="1588" indent="0" algn="l">
              <a:spcBef>
                <a:spcPts val="0"/>
              </a:spcBef>
              <a:buNone/>
              <a:defRPr sz="1800" i="0">
                <a:solidFill>
                  <a:schemeClr val="tx1"/>
                </a:solidFill>
                <a:latin typeface="+mn-lt"/>
              </a:defRPr>
            </a:lvl6pPr>
            <a:lvl7pPr marL="1588" indent="0" algn="l">
              <a:spcBef>
                <a:spcPts val="0"/>
              </a:spcBef>
              <a:buNone/>
              <a:defRPr sz="1800" i="0">
                <a:solidFill>
                  <a:schemeClr val="tx1"/>
                </a:solidFill>
                <a:latin typeface="+mn-lt"/>
              </a:defRPr>
            </a:lvl7pPr>
            <a:lvl8pPr marL="1588" indent="0" algn="l">
              <a:spcBef>
                <a:spcPts val="0"/>
              </a:spcBef>
              <a:buNone/>
              <a:defRPr sz="1800" i="0">
                <a:solidFill>
                  <a:schemeClr val="tx1"/>
                </a:solidFill>
                <a:latin typeface="+mn-lt"/>
              </a:defRPr>
            </a:lvl8pPr>
            <a:lvl9pPr marL="1588" indent="0" algn="l">
              <a:spcBef>
                <a:spcPts val="0"/>
              </a:spcBef>
              <a:buNone/>
              <a:defRPr sz="1800" i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/>
              <a:t>Phone</a:t>
            </a:r>
          </a:p>
        </p:txBody>
      </p:sp>
      <p:sp>
        <p:nvSpPr>
          <p:cNvPr id="15" name="Textplatzhalter 2">
            <a:extLst>
              <a:ext uri="{FF2B5EF4-FFF2-40B4-BE49-F238E27FC236}">
                <a16:creationId xmlns:a16="http://schemas.microsoft.com/office/drawing/2014/main" id="{36177655-1B1A-483B-98BB-8567B90BA8C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 bwMode="gray">
          <a:xfrm>
            <a:off x="6240392" y="4728059"/>
            <a:ext cx="5184846" cy="288000"/>
          </a:xfrm>
        </p:spPr>
        <p:txBody>
          <a:bodyPr anchor="b" anchorCtr="0">
            <a:noAutofit/>
          </a:bodyPr>
          <a:lstStyle>
            <a:lvl1pPr marL="1588" indent="0" algn="l">
              <a:spcBef>
                <a:spcPts val="0"/>
              </a:spcBef>
              <a:buNone/>
              <a:defRPr sz="1800" i="0">
                <a:solidFill>
                  <a:schemeClr val="tx1"/>
                </a:solidFill>
                <a:latin typeface="+mn-lt"/>
              </a:defRPr>
            </a:lvl1pPr>
            <a:lvl2pPr marL="1588" indent="0" algn="l">
              <a:spcBef>
                <a:spcPts val="0"/>
              </a:spcBef>
              <a:buNone/>
              <a:defRPr sz="1800" i="0">
                <a:solidFill>
                  <a:schemeClr val="tx1"/>
                </a:solidFill>
                <a:latin typeface="+mn-lt"/>
              </a:defRPr>
            </a:lvl2pPr>
            <a:lvl3pPr marL="1588" indent="0" algn="l">
              <a:spcBef>
                <a:spcPts val="0"/>
              </a:spcBef>
              <a:buNone/>
              <a:defRPr sz="1800" i="0">
                <a:solidFill>
                  <a:schemeClr val="tx1"/>
                </a:solidFill>
                <a:latin typeface="+mn-lt"/>
              </a:defRPr>
            </a:lvl3pPr>
            <a:lvl4pPr marL="1588" indent="0" algn="l">
              <a:spcBef>
                <a:spcPts val="0"/>
              </a:spcBef>
              <a:buNone/>
              <a:defRPr sz="1800" i="0">
                <a:solidFill>
                  <a:schemeClr val="tx1"/>
                </a:solidFill>
                <a:latin typeface="+mn-lt"/>
              </a:defRPr>
            </a:lvl4pPr>
            <a:lvl5pPr marL="1588" indent="0" algn="l">
              <a:spcBef>
                <a:spcPts val="0"/>
              </a:spcBef>
              <a:buNone/>
              <a:defRPr sz="1800" i="0">
                <a:solidFill>
                  <a:schemeClr val="tx1"/>
                </a:solidFill>
                <a:latin typeface="+mn-lt"/>
              </a:defRPr>
            </a:lvl5pPr>
            <a:lvl6pPr marL="1588" indent="0" algn="l">
              <a:spcBef>
                <a:spcPts val="0"/>
              </a:spcBef>
              <a:buNone/>
              <a:defRPr sz="1800" i="0">
                <a:solidFill>
                  <a:schemeClr val="tx1"/>
                </a:solidFill>
                <a:latin typeface="+mn-lt"/>
              </a:defRPr>
            </a:lvl6pPr>
            <a:lvl7pPr marL="1588" indent="0" algn="l">
              <a:spcBef>
                <a:spcPts val="0"/>
              </a:spcBef>
              <a:buNone/>
              <a:defRPr sz="1800" i="0">
                <a:solidFill>
                  <a:schemeClr val="tx1"/>
                </a:solidFill>
                <a:latin typeface="+mn-lt"/>
              </a:defRPr>
            </a:lvl7pPr>
            <a:lvl8pPr marL="1588" indent="0" algn="l">
              <a:spcBef>
                <a:spcPts val="0"/>
              </a:spcBef>
              <a:buNone/>
              <a:defRPr sz="1800" i="0">
                <a:solidFill>
                  <a:schemeClr val="tx1"/>
                </a:solidFill>
                <a:latin typeface="+mn-lt"/>
              </a:defRPr>
            </a:lvl8pPr>
            <a:lvl9pPr marL="1588" indent="0" algn="l">
              <a:spcBef>
                <a:spcPts val="0"/>
              </a:spcBef>
              <a:buNone/>
              <a:defRPr sz="1800" i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/>
              <a:t>Mail</a:t>
            </a:r>
          </a:p>
        </p:txBody>
      </p:sp>
      <p:sp>
        <p:nvSpPr>
          <p:cNvPr id="22" name="Textplatzhalter 2">
            <a:extLst>
              <a:ext uri="{FF2B5EF4-FFF2-40B4-BE49-F238E27FC236}">
                <a16:creationId xmlns:a16="http://schemas.microsoft.com/office/drawing/2014/main" id="{A3DC7D85-2057-447E-9104-BCB7AA01521D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 bwMode="gray">
          <a:xfrm>
            <a:off x="6240392" y="5297761"/>
            <a:ext cx="5184846" cy="288000"/>
          </a:xfrm>
        </p:spPr>
        <p:txBody>
          <a:bodyPr anchor="b" anchorCtr="0">
            <a:noAutofit/>
          </a:bodyPr>
          <a:lstStyle>
            <a:lvl1pPr marL="1588" indent="0" algn="l">
              <a:spcBef>
                <a:spcPts val="0"/>
              </a:spcBef>
              <a:buNone/>
              <a:defRPr sz="1800" i="0">
                <a:solidFill>
                  <a:schemeClr val="tx1"/>
                </a:solidFill>
                <a:latin typeface="+mn-lt"/>
              </a:defRPr>
            </a:lvl1pPr>
            <a:lvl2pPr marL="1588" indent="0" algn="l">
              <a:spcBef>
                <a:spcPts val="0"/>
              </a:spcBef>
              <a:buNone/>
              <a:defRPr sz="1800" i="0">
                <a:solidFill>
                  <a:schemeClr val="tx1"/>
                </a:solidFill>
                <a:latin typeface="+mn-lt"/>
              </a:defRPr>
            </a:lvl2pPr>
            <a:lvl3pPr marL="1588" indent="0" algn="l">
              <a:spcBef>
                <a:spcPts val="0"/>
              </a:spcBef>
              <a:buNone/>
              <a:defRPr sz="1800" i="0">
                <a:solidFill>
                  <a:schemeClr val="tx1"/>
                </a:solidFill>
                <a:latin typeface="+mn-lt"/>
              </a:defRPr>
            </a:lvl3pPr>
            <a:lvl4pPr marL="1588" indent="0" algn="l">
              <a:spcBef>
                <a:spcPts val="0"/>
              </a:spcBef>
              <a:buNone/>
              <a:defRPr sz="1800" i="0">
                <a:solidFill>
                  <a:schemeClr val="tx1"/>
                </a:solidFill>
                <a:latin typeface="+mn-lt"/>
              </a:defRPr>
            </a:lvl4pPr>
            <a:lvl5pPr marL="1588" indent="0" algn="l">
              <a:spcBef>
                <a:spcPts val="0"/>
              </a:spcBef>
              <a:buNone/>
              <a:defRPr sz="1800" i="0">
                <a:solidFill>
                  <a:schemeClr val="tx1"/>
                </a:solidFill>
                <a:latin typeface="+mn-lt"/>
              </a:defRPr>
            </a:lvl5pPr>
            <a:lvl6pPr marL="1588" indent="0" algn="l">
              <a:spcBef>
                <a:spcPts val="0"/>
              </a:spcBef>
              <a:buNone/>
              <a:defRPr sz="1800" i="0">
                <a:solidFill>
                  <a:schemeClr val="tx1"/>
                </a:solidFill>
                <a:latin typeface="+mn-lt"/>
              </a:defRPr>
            </a:lvl6pPr>
            <a:lvl7pPr marL="1588" indent="0" algn="l">
              <a:spcBef>
                <a:spcPts val="0"/>
              </a:spcBef>
              <a:buNone/>
              <a:defRPr sz="1800" i="0">
                <a:solidFill>
                  <a:schemeClr val="tx1"/>
                </a:solidFill>
                <a:latin typeface="+mn-lt"/>
              </a:defRPr>
            </a:lvl7pPr>
            <a:lvl8pPr marL="1588" indent="0" algn="l">
              <a:spcBef>
                <a:spcPts val="0"/>
              </a:spcBef>
              <a:buNone/>
              <a:defRPr sz="1800" i="0">
                <a:solidFill>
                  <a:schemeClr val="tx1"/>
                </a:solidFill>
                <a:latin typeface="+mn-lt"/>
              </a:defRPr>
            </a:lvl8pPr>
            <a:lvl9pPr marL="1588" indent="0" algn="l">
              <a:spcBef>
                <a:spcPts val="0"/>
              </a:spcBef>
              <a:buNone/>
              <a:defRPr sz="1800" i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/>
              <a:t>Twitter</a:t>
            </a:r>
          </a:p>
        </p:txBody>
      </p:sp>
      <p:sp>
        <p:nvSpPr>
          <p:cNvPr id="23" name="Textplatzhalter 2">
            <a:extLst>
              <a:ext uri="{FF2B5EF4-FFF2-40B4-BE49-F238E27FC236}">
                <a16:creationId xmlns:a16="http://schemas.microsoft.com/office/drawing/2014/main" id="{063810E8-7A7E-4094-BDDD-0E7D8BA5E68F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 bwMode="gray">
          <a:xfrm>
            <a:off x="6240392" y="5805296"/>
            <a:ext cx="5184846" cy="288000"/>
          </a:xfrm>
        </p:spPr>
        <p:txBody>
          <a:bodyPr anchor="b" anchorCtr="0">
            <a:noAutofit/>
          </a:bodyPr>
          <a:lstStyle>
            <a:lvl1pPr marL="1588" indent="0" algn="l">
              <a:spcBef>
                <a:spcPts val="0"/>
              </a:spcBef>
              <a:buNone/>
              <a:defRPr sz="1800" i="0">
                <a:solidFill>
                  <a:schemeClr val="tx1"/>
                </a:solidFill>
                <a:latin typeface="+mn-lt"/>
              </a:defRPr>
            </a:lvl1pPr>
            <a:lvl2pPr marL="1588" indent="0" algn="l">
              <a:spcBef>
                <a:spcPts val="0"/>
              </a:spcBef>
              <a:buNone/>
              <a:defRPr sz="1800" i="0">
                <a:solidFill>
                  <a:schemeClr val="tx1"/>
                </a:solidFill>
                <a:latin typeface="+mn-lt"/>
              </a:defRPr>
            </a:lvl2pPr>
            <a:lvl3pPr marL="1588" indent="0" algn="l">
              <a:spcBef>
                <a:spcPts val="0"/>
              </a:spcBef>
              <a:buNone/>
              <a:defRPr sz="1800" i="0">
                <a:solidFill>
                  <a:schemeClr val="tx1"/>
                </a:solidFill>
                <a:latin typeface="+mn-lt"/>
              </a:defRPr>
            </a:lvl3pPr>
            <a:lvl4pPr marL="1588" indent="0" algn="l">
              <a:spcBef>
                <a:spcPts val="0"/>
              </a:spcBef>
              <a:buNone/>
              <a:defRPr sz="1800" i="0">
                <a:solidFill>
                  <a:schemeClr val="tx1"/>
                </a:solidFill>
                <a:latin typeface="+mn-lt"/>
              </a:defRPr>
            </a:lvl4pPr>
            <a:lvl5pPr marL="1588" indent="0" algn="l">
              <a:spcBef>
                <a:spcPts val="0"/>
              </a:spcBef>
              <a:buNone/>
              <a:defRPr sz="1800" i="0">
                <a:solidFill>
                  <a:schemeClr val="tx1"/>
                </a:solidFill>
                <a:latin typeface="+mn-lt"/>
              </a:defRPr>
            </a:lvl5pPr>
            <a:lvl6pPr marL="1588" indent="0" algn="l">
              <a:spcBef>
                <a:spcPts val="0"/>
              </a:spcBef>
              <a:buNone/>
              <a:defRPr sz="1800" i="0">
                <a:solidFill>
                  <a:schemeClr val="tx1"/>
                </a:solidFill>
                <a:latin typeface="+mn-lt"/>
              </a:defRPr>
            </a:lvl6pPr>
            <a:lvl7pPr marL="1588" indent="0" algn="l">
              <a:spcBef>
                <a:spcPts val="0"/>
              </a:spcBef>
              <a:buNone/>
              <a:defRPr sz="1800" i="0">
                <a:solidFill>
                  <a:schemeClr val="tx1"/>
                </a:solidFill>
                <a:latin typeface="+mn-lt"/>
              </a:defRPr>
            </a:lvl7pPr>
            <a:lvl8pPr marL="1588" indent="0" algn="l">
              <a:spcBef>
                <a:spcPts val="0"/>
              </a:spcBef>
              <a:buNone/>
              <a:defRPr sz="1800" i="0">
                <a:solidFill>
                  <a:schemeClr val="tx1"/>
                </a:solidFill>
                <a:latin typeface="+mn-lt"/>
              </a:defRPr>
            </a:lvl8pPr>
            <a:lvl9pPr marL="1588" indent="0" algn="l">
              <a:spcBef>
                <a:spcPts val="0"/>
              </a:spcBef>
              <a:buNone/>
              <a:defRPr sz="1800" i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/>
              <a:t>LinkedIn</a:t>
            </a:r>
          </a:p>
        </p:txBody>
      </p:sp>
      <p:sp>
        <p:nvSpPr>
          <p:cNvPr id="24" name="Textplatzhalter 2">
            <a:extLst>
              <a:ext uri="{FF2B5EF4-FFF2-40B4-BE49-F238E27FC236}">
                <a16:creationId xmlns:a16="http://schemas.microsoft.com/office/drawing/2014/main" id="{FC38972E-5CAA-46B3-A7F5-ECAAF8C54813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 bwMode="gray">
          <a:xfrm>
            <a:off x="5663952" y="3356992"/>
            <a:ext cx="432000" cy="432000"/>
          </a:xfrm>
          <a:blipFill>
            <a:blip r:embed="rId2"/>
            <a:stretch>
              <a:fillRect/>
            </a:stretch>
          </a:blipFill>
        </p:spPr>
        <p:txBody>
          <a:bodyPr>
            <a:noAutofit/>
          </a:bodyPr>
          <a:lstStyle>
            <a:lvl1pPr marL="1588" indent="0" algn="l">
              <a:spcBef>
                <a:spcPts val="0"/>
              </a:spcBef>
              <a:buNone/>
              <a:defRPr sz="1800" i="0">
                <a:solidFill>
                  <a:schemeClr val="tx1">
                    <a:alpha val="0"/>
                  </a:schemeClr>
                </a:solidFill>
                <a:latin typeface="+mn-lt"/>
              </a:defRPr>
            </a:lvl1pPr>
            <a:lvl2pPr marL="1588" indent="0" algn="l">
              <a:spcBef>
                <a:spcPts val="0"/>
              </a:spcBef>
              <a:buNone/>
              <a:defRPr sz="1800" i="0">
                <a:solidFill>
                  <a:schemeClr val="tx1">
                    <a:alpha val="0"/>
                  </a:schemeClr>
                </a:solidFill>
                <a:latin typeface="+mn-lt"/>
              </a:defRPr>
            </a:lvl2pPr>
            <a:lvl3pPr marL="1588" indent="0" algn="l">
              <a:spcBef>
                <a:spcPts val="0"/>
              </a:spcBef>
              <a:buNone/>
              <a:defRPr sz="1800" i="0">
                <a:solidFill>
                  <a:schemeClr val="tx1">
                    <a:alpha val="0"/>
                  </a:schemeClr>
                </a:solidFill>
                <a:latin typeface="+mn-lt"/>
              </a:defRPr>
            </a:lvl3pPr>
            <a:lvl4pPr marL="1588" indent="0" algn="l">
              <a:spcBef>
                <a:spcPts val="0"/>
              </a:spcBef>
              <a:buNone/>
              <a:defRPr sz="1800" i="0">
                <a:solidFill>
                  <a:schemeClr val="tx1">
                    <a:alpha val="0"/>
                  </a:schemeClr>
                </a:solidFill>
                <a:latin typeface="+mn-lt"/>
              </a:defRPr>
            </a:lvl4pPr>
            <a:lvl5pPr marL="1588" indent="0" algn="l">
              <a:spcBef>
                <a:spcPts val="0"/>
              </a:spcBef>
              <a:buNone/>
              <a:defRPr sz="1800" i="0">
                <a:solidFill>
                  <a:schemeClr val="tx1">
                    <a:alpha val="0"/>
                  </a:schemeClr>
                </a:solidFill>
                <a:latin typeface="+mn-lt"/>
              </a:defRPr>
            </a:lvl5pPr>
            <a:lvl6pPr marL="1588" indent="0" algn="l">
              <a:spcBef>
                <a:spcPts val="0"/>
              </a:spcBef>
              <a:buNone/>
              <a:defRPr sz="1800" i="0">
                <a:solidFill>
                  <a:schemeClr val="tx1">
                    <a:alpha val="0"/>
                  </a:schemeClr>
                </a:solidFill>
                <a:latin typeface="+mn-lt"/>
              </a:defRPr>
            </a:lvl6pPr>
            <a:lvl7pPr marL="1588" indent="0" algn="l">
              <a:spcBef>
                <a:spcPts val="0"/>
              </a:spcBef>
              <a:buNone/>
              <a:defRPr sz="1800" i="0">
                <a:solidFill>
                  <a:schemeClr val="tx1">
                    <a:alpha val="0"/>
                  </a:schemeClr>
                </a:solidFill>
                <a:latin typeface="+mn-lt"/>
              </a:defRPr>
            </a:lvl7pPr>
            <a:lvl8pPr marL="1588" indent="0" algn="l">
              <a:spcBef>
                <a:spcPts val="0"/>
              </a:spcBef>
              <a:buNone/>
              <a:defRPr sz="1800" i="0">
                <a:solidFill>
                  <a:schemeClr val="tx1">
                    <a:alpha val="0"/>
                  </a:schemeClr>
                </a:solidFill>
                <a:latin typeface="+mn-lt"/>
              </a:defRPr>
            </a:lvl8pPr>
            <a:lvl9pPr marL="1588" indent="0" algn="l">
              <a:spcBef>
                <a:spcPts val="0"/>
              </a:spcBef>
              <a:buNone/>
              <a:defRPr sz="1800" i="0">
                <a:solidFill>
                  <a:schemeClr val="tx1">
                    <a:alpha val="0"/>
                  </a:schemeClr>
                </a:solidFill>
                <a:latin typeface="+mn-lt"/>
              </a:defRPr>
            </a:lvl9pPr>
          </a:lstStyle>
          <a:p>
            <a:pPr lvl="0"/>
            <a:r>
              <a:rPr lang="en-GB"/>
              <a:t> </a:t>
            </a:r>
          </a:p>
        </p:txBody>
      </p:sp>
      <p:sp>
        <p:nvSpPr>
          <p:cNvPr id="27" name="Textplatzhalter 2">
            <a:extLst>
              <a:ext uri="{FF2B5EF4-FFF2-40B4-BE49-F238E27FC236}">
                <a16:creationId xmlns:a16="http://schemas.microsoft.com/office/drawing/2014/main" id="{1301495F-1C26-4AA4-A1CB-8F11E63CD661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 bwMode="gray">
          <a:xfrm>
            <a:off x="5663952" y="4005579"/>
            <a:ext cx="432000" cy="432000"/>
          </a:xfrm>
          <a:blipFill>
            <a:blip r:embed="rId3"/>
            <a:stretch>
              <a:fillRect/>
            </a:stretch>
          </a:blipFill>
        </p:spPr>
        <p:txBody>
          <a:bodyPr>
            <a:noAutofit/>
          </a:bodyPr>
          <a:lstStyle>
            <a:lvl1pPr marL="1588" indent="0" algn="l">
              <a:spcBef>
                <a:spcPts val="0"/>
              </a:spcBef>
              <a:buNone/>
              <a:defRPr sz="1800" i="0">
                <a:solidFill>
                  <a:schemeClr val="tx1">
                    <a:alpha val="0"/>
                  </a:schemeClr>
                </a:solidFill>
                <a:latin typeface="+mn-lt"/>
              </a:defRPr>
            </a:lvl1pPr>
            <a:lvl2pPr marL="1588" indent="0" algn="l">
              <a:spcBef>
                <a:spcPts val="0"/>
              </a:spcBef>
              <a:buNone/>
              <a:defRPr sz="1800" i="0">
                <a:solidFill>
                  <a:schemeClr val="tx1">
                    <a:alpha val="0"/>
                  </a:schemeClr>
                </a:solidFill>
                <a:latin typeface="+mn-lt"/>
              </a:defRPr>
            </a:lvl2pPr>
            <a:lvl3pPr marL="1588" indent="0" algn="l">
              <a:spcBef>
                <a:spcPts val="0"/>
              </a:spcBef>
              <a:buNone/>
              <a:defRPr sz="1800" i="0">
                <a:solidFill>
                  <a:schemeClr val="tx1">
                    <a:alpha val="0"/>
                  </a:schemeClr>
                </a:solidFill>
                <a:latin typeface="+mn-lt"/>
              </a:defRPr>
            </a:lvl3pPr>
            <a:lvl4pPr marL="1588" indent="0" algn="l">
              <a:spcBef>
                <a:spcPts val="0"/>
              </a:spcBef>
              <a:buNone/>
              <a:defRPr sz="1800" i="0">
                <a:solidFill>
                  <a:schemeClr val="tx1">
                    <a:alpha val="0"/>
                  </a:schemeClr>
                </a:solidFill>
                <a:latin typeface="+mn-lt"/>
              </a:defRPr>
            </a:lvl4pPr>
            <a:lvl5pPr marL="1588" indent="0" algn="l">
              <a:spcBef>
                <a:spcPts val="0"/>
              </a:spcBef>
              <a:buNone/>
              <a:defRPr sz="1800" i="0">
                <a:solidFill>
                  <a:schemeClr val="tx1">
                    <a:alpha val="0"/>
                  </a:schemeClr>
                </a:solidFill>
                <a:latin typeface="+mn-lt"/>
              </a:defRPr>
            </a:lvl5pPr>
            <a:lvl6pPr marL="1588" indent="0" algn="l">
              <a:spcBef>
                <a:spcPts val="0"/>
              </a:spcBef>
              <a:buNone/>
              <a:defRPr sz="1800" i="0">
                <a:solidFill>
                  <a:schemeClr val="tx1">
                    <a:alpha val="0"/>
                  </a:schemeClr>
                </a:solidFill>
                <a:latin typeface="+mn-lt"/>
              </a:defRPr>
            </a:lvl6pPr>
            <a:lvl7pPr marL="1588" indent="0" algn="l">
              <a:spcBef>
                <a:spcPts val="0"/>
              </a:spcBef>
              <a:buNone/>
              <a:defRPr sz="1800" i="0">
                <a:solidFill>
                  <a:schemeClr val="tx1">
                    <a:alpha val="0"/>
                  </a:schemeClr>
                </a:solidFill>
                <a:latin typeface="+mn-lt"/>
              </a:defRPr>
            </a:lvl7pPr>
            <a:lvl8pPr marL="1588" indent="0" algn="l">
              <a:spcBef>
                <a:spcPts val="0"/>
              </a:spcBef>
              <a:buNone/>
              <a:defRPr sz="1800" i="0">
                <a:solidFill>
                  <a:schemeClr val="tx1">
                    <a:alpha val="0"/>
                  </a:schemeClr>
                </a:solidFill>
                <a:latin typeface="+mn-lt"/>
              </a:defRPr>
            </a:lvl8pPr>
            <a:lvl9pPr marL="1588" indent="0" algn="l">
              <a:spcBef>
                <a:spcPts val="0"/>
              </a:spcBef>
              <a:buNone/>
              <a:defRPr sz="1800" i="0">
                <a:solidFill>
                  <a:schemeClr val="tx1">
                    <a:alpha val="0"/>
                  </a:schemeClr>
                </a:solidFill>
                <a:latin typeface="+mn-lt"/>
              </a:defRPr>
            </a:lvl9pPr>
          </a:lstStyle>
          <a:p>
            <a:pPr lvl="0"/>
            <a:r>
              <a:rPr lang="en-GB"/>
              <a:t> </a:t>
            </a:r>
          </a:p>
        </p:txBody>
      </p:sp>
      <p:sp>
        <p:nvSpPr>
          <p:cNvPr id="28" name="Textplatzhalter 2">
            <a:extLst>
              <a:ext uri="{FF2B5EF4-FFF2-40B4-BE49-F238E27FC236}">
                <a16:creationId xmlns:a16="http://schemas.microsoft.com/office/drawing/2014/main" id="{5B50E680-4EE7-46FC-9905-CA02061BCBEE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 bwMode="gray">
          <a:xfrm>
            <a:off x="5663952" y="4658435"/>
            <a:ext cx="432000" cy="432000"/>
          </a:xfrm>
          <a:blipFill>
            <a:blip r:embed="rId4"/>
            <a:stretch>
              <a:fillRect/>
            </a:stretch>
          </a:blipFill>
        </p:spPr>
        <p:txBody>
          <a:bodyPr>
            <a:noAutofit/>
          </a:bodyPr>
          <a:lstStyle>
            <a:lvl1pPr marL="1588" indent="0" algn="l">
              <a:spcBef>
                <a:spcPts val="0"/>
              </a:spcBef>
              <a:buNone/>
              <a:defRPr sz="1800" i="0">
                <a:solidFill>
                  <a:schemeClr val="tx1">
                    <a:alpha val="0"/>
                  </a:schemeClr>
                </a:solidFill>
                <a:latin typeface="+mn-lt"/>
              </a:defRPr>
            </a:lvl1pPr>
            <a:lvl2pPr marL="1588" indent="0" algn="l">
              <a:spcBef>
                <a:spcPts val="0"/>
              </a:spcBef>
              <a:buNone/>
              <a:defRPr sz="1800" i="0">
                <a:solidFill>
                  <a:schemeClr val="tx1">
                    <a:alpha val="0"/>
                  </a:schemeClr>
                </a:solidFill>
                <a:latin typeface="+mn-lt"/>
              </a:defRPr>
            </a:lvl2pPr>
            <a:lvl3pPr marL="1588" indent="0" algn="l">
              <a:spcBef>
                <a:spcPts val="0"/>
              </a:spcBef>
              <a:buNone/>
              <a:defRPr sz="1800" i="0">
                <a:solidFill>
                  <a:schemeClr val="tx1">
                    <a:alpha val="0"/>
                  </a:schemeClr>
                </a:solidFill>
                <a:latin typeface="+mn-lt"/>
              </a:defRPr>
            </a:lvl3pPr>
            <a:lvl4pPr marL="1588" indent="0" algn="l">
              <a:spcBef>
                <a:spcPts val="0"/>
              </a:spcBef>
              <a:buNone/>
              <a:defRPr sz="1800" i="0">
                <a:solidFill>
                  <a:schemeClr val="tx1">
                    <a:alpha val="0"/>
                  </a:schemeClr>
                </a:solidFill>
                <a:latin typeface="+mn-lt"/>
              </a:defRPr>
            </a:lvl4pPr>
            <a:lvl5pPr marL="1588" indent="0" algn="l">
              <a:spcBef>
                <a:spcPts val="0"/>
              </a:spcBef>
              <a:buNone/>
              <a:defRPr sz="1800" i="0">
                <a:solidFill>
                  <a:schemeClr val="tx1">
                    <a:alpha val="0"/>
                  </a:schemeClr>
                </a:solidFill>
                <a:latin typeface="+mn-lt"/>
              </a:defRPr>
            </a:lvl5pPr>
            <a:lvl6pPr marL="1588" indent="0" algn="l">
              <a:spcBef>
                <a:spcPts val="0"/>
              </a:spcBef>
              <a:buNone/>
              <a:defRPr sz="1800" i="0">
                <a:solidFill>
                  <a:schemeClr val="tx1">
                    <a:alpha val="0"/>
                  </a:schemeClr>
                </a:solidFill>
                <a:latin typeface="+mn-lt"/>
              </a:defRPr>
            </a:lvl6pPr>
            <a:lvl7pPr marL="1588" indent="0" algn="l">
              <a:spcBef>
                <a:spcPts val="0"/>
              </a:spcBef>
              <a:buNone/>
              <a:defRPr sz="1800" i="0">
                <a:solidFill>
                  <a:schemeClr val="tx1">
                    <a:alpha val="0"/>
                  </a:schemeClr>
                </a:solidFill>
                <a:latin typeface="+mn-lt"/>
              </a:defRPr>
            </a:lvl7pPr>
            <a:lvl8pPr marL="1588" indent="0" algn="l">
              <a:spcBef>
                <a:spcPts val="0"/>
              </a:spcBef>
              <a:buNone/>
              <a:defRPr sz="1800" i="0">
                <a:solidFill>
                  <a:schemeClr val="tx1">
                    <a:alpha val="0"/>
                  </a:schemeClr>
                </a:solidFill>
                <a:latin typeface="+mn-lt"/>
              </a:defRPr>
            </a:lvl8pPr>
            <a:lvl9pPr marL="1588" indent="0" algn="l">
              <a:spcBef>
                <a:spcPts val="0"/>
              </a:spcBef>
              <a:buNone/>
              <a:defRPr sz="1800" i="0">
                <a:solidFill>
                  <a:schemeClr val="tx1">
                    <a:alpha val="0"/>
                  </a:schemeClr>
                </a:solidFill>
                <a:latin typeface="+mn-lt"/>
              </a:defRPr>
            </a:lvl9pPr>
          </a:lstStyle>
          <a:p>
            <a:pPr lvl="0"/>
            <a:r>
              <a:rPr lang="en-GB"/>
              <a:t> </a:t>
            </a:r>
          </a:p>
        </p:txBody>
      </p:sp>
      <p:sp>
        <p:nvSpPr>
          <p:cNvPr id="29" name="Textplatzhalter 2">
            <a:extLst>
              <a:ext uri="{FF2B5EF4-FFF2-40B4-BE49-F238E27FC236}">
                <a16:creationId xmlns:a16="http://schemas.microsoft.com/office/drawing/2014/main" id="{1245ADEE-07B5-4286-9CBF-DA6876257E53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 bwMode="gray">
          <a:xfrm>
            <a:off x="5735904" y="5297761"/>
            <a:ext cx="288000" cy="288000"/>
          </a:xfr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>
            <a:noAutofit/>
          </a:bodyPr>
          <a:lstStyle>
            <a:lvl1pPr marL="1588" indent="0" algn="l">
              <a:spcBef>
                <a:spcPts val="0"/>
              </a:spcBef>
              <a:buNone/>
              <a:defRPr sz="1800" i="0">
                <a:solidFill>
                  <a:schemeClr val="tx1">
                    <a:alpha val="0"/>
                  </a:schemeClr>
                </a:solidFill>
                <a:latin typeface="+mn-lt"/>
              </a:defRPr>
            </a:lvl1pPr>
            <a:lvl2pPr marL="1588" indent="0" algn="l">
              <a:spcBef>
                <a:spcPts val="0"/>
              </a:spcBef>
              <a:buNone/>
              <a:defRPr sz="1800" i="0">
                <a:solidFill>
                  <a:schemeClr val="tx1">
                    <a:alpha val="0"/>
                  </a:schemeClr>
                </a:solidFill>
                <a:latin typeface="+mn-lt"/>
              </a:defRPr>
            </a:lvl2pPr>
            <a:lvl3pPr marL="1588" indent="0" algn="l">
              <a:spcBef>
                <a:spcPts val="0"/>
              </a:spcBef>
              <a:buNone/>
              <a:defRPr sz="1800" i="0">
                <a:solidFill>
                  <a:schemeClr val="tx1">
                    <a:alpha val="0"/>
                  </a:schemeClr>
                </a:solidFill>
                <a:latin typeface="+mn-lt"/>
              </a:defRPr>
            </a:lvl3pPr>
            <a:lvl4pPr marL="1588" indent="0" algn="l">
              <a:spcBef>
                <a:spcPts val="0"/>
              </a:spcBef>
              <a:buNone/>
              <a:defRPr sz="1800" i="0">
                <a:solidFill>
                  <a:schemeClr val="tx1">
                    <a:alpha val="0"/>
                  </a:schemeClr>
                </a:solidFill>
                <a:latin typeface="+mn-lt"/>
              </a:defRPr>
            </a:lvl4pPr>
            <a:lvl5pPr marL="1588" indent="0" algn="l">
              <a:spcBef>
                <a:spcPts val="0"/>
              </a:spcBef>
              <a:buNone/>
              <a:defRPr sz="1800" i="0">
                <a:solidFill>
                  <a:schemeClr val="tx1">
                    <a:alpha val="0"/>
                  </a:schemeClr>
                </a:solidFill>
                <a:latin typeface="+mn-lt"/>
              </a:defRPr>
            </a:lvl5pPr>
            <a:lvl6pPr marL="1588" indent="0" algn="l">
              <a:spcBef>
                <a:spcPts val="0"/>
              </a:spcBef>
              <a:buNone/>
              <a:defRPr sz="1800" i="0">
                <a:solidFill>
                  <a:schemeClr val="tx1">
                    <a:alpha val="0"/>
                  </a:schemeClr>
                </a:solidFill>
                <a:latin typeface="+mn-lt"/>
              </a:defRPr>
            </a:lvl6pPr>
            <a:lvl7pPr marL="1588" indent="0" algn="l">
              <a:spcBef>
                <a:spcPts val="0"/>
              </a:spcBef>
              <a:buNone/>
              <a:defRPr sz="1800" i="0">
                <a:solidFill>
                  <a:schemeClr val="tx1">
                    <a:alpha val="0"/>
                  </a:schemeClr>
                </a:solidFill>
                <a:latin typeface="+mn-lt"/>
              </a:defRPr>
            </a:lvl7pPr>
            <a:lvl8pPr marL="1588" indent="0" algn="l">
              <a:spcBef>
                <a:spcPts val="0"/>
              </a:spcBef>
              <a:buNone/>
              <a:defRPr sz="1800" i="0">
                <a:solidFill>
                  <a:schemeClr val="tx1">
                    <a:alpha val="0"/>
                  </a:schemeClr>
                </a:solidFill>
                <a:latin typeface="+mn-lt"/>
              </a:defRPr>
            </a:lvl8pPr>
            <a:lvl9pPr marL="1588" indent="0" algn="l">
              <a:spcBef>
                <a:spcPts val="0"/>
              </a:spcBef>
              <a:buNone/>
              <a:defRPr sz="1800" i="0">
                <a:solidFill>
                  <a:schemeClr val="tx1">
                    <a:alpha val="0"/>
                  </a:schemeClr>
                </a:solidFill>
                <a:latin typeface="+mn-lt"/>
              </a:defRPr>
            </a:lvl9pPr>
          </a:lstStyle>
          <a:p>
            <a:pPr lvl="0"/>
            <a:r>
              <a:rPr lang="en-GB"/>
              <a:t> </a:t>
            </a:r>
          </a:p>
        </p:txBody>
      </p:sp>
      <p:sp>
        <p:nvSpPr>
          <p:cNvPr id="30" name="Textplatzhalter 2">
            <a:extLst>
              <a:ext uri="{FF2B5EF4-FFF2-40B4-BE49-F238E27FC236}">
                <a16:creationId xmlns:a16="http://schemas.microsoft.com/office/drawing/2014/main" id="{87064731-069F-4E8F-92FA-2790443A32E5}"/>
              </a:ext>
            </a:extLst>
          </p:cNvPr>
          <p:cNvSpPr>
            <a:spLocks noGrp="1"/>
          </p:cNvSpPr>
          <p:nvPr>
            <p:ph type="body" idx="26" hasCustomPrompt="1"/>
          </p:nvPr>
        </p:nvSpPr>
        <p:spPr bwMode="gray">
          <a:xfrm>
            <a:off x="5735904" y="5810992"/>
            <a:ext cx="288000" cy="288000"/>
          </a:xfr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>
            <a:noAutofit/>
          </a:bodyPr>
          <a:lstStyle>
            <a:lvl1pPr marL="1588" indent="0" algn="l">
              <a:spcBef>
                <a:spcPts val="0"/>
              </a:spcBef>
              <a:buNone/>
              <a:defRPr sz="1800" i="0">
                <a:solidFill>
                  <a:schemeClr val="tx1">
                    <a:alpha val="0"/>
                  </a:schemeClr>
                </a:solidFill>
                <a:latin typeface="+mn-lt"/>
              </a:defRPr>
            </a:lvl1pPr>
            <a:lvl2pPr marL="1588" indent="0" algn="l">
              <a:spcBef>
                <a:spcPts val="0"/>
              </a:spcBef>
              <a:buNone/>
              <a:defRPr sz="1800" i="0">
                <a:solidFill>
                  <a:schemeClr val="tx1">
                    <a:alpha val="0"/>
                  </a:schemeClr>
                </a:solidFill>
                <a:latin typeface="+mn-lt"/>
              </a:defRPr>
            </a:lvl2pPr>
            <a:lvl3pPr marL="1588" indent="0" algn="l">
              <a:spcBef>
                <a:spcPts val="0"/>
              </a:spcBef>
              <a:buNone/>
              <a:defRPr sz="1800" i="0">
                <a:solidFill>
                  <a:schemeClr val="tx1">
                    <a:alpha val="0"/>
                  </a:schemeClr>
                </a:solidFill>
                <a:latin typeface="+mn-lt"/>
              </a:defRPr>
            </a:lvl3pPr>
            <a:lvl4pPr marL="1588" indent="0" algn="l">
              <a:spcBef>
                <a:spcPts val="0"/>
              </a:spcBef>
              <a:buNone/>
              <a:defRPr sz="1800" i="0">
                <a:solidFill>
                  <a:schemeClr val="tx1">
                    <a:alpha val="0"/>
                  </a:schemeClr>
                </a:solidFill>
                <a:latin typeface="+mn-lt"/>
              </a:defRPr>
            </a:lvl4pPr>
            <a:lvl5pPr marL="1588" indent="0" algn="l">
              <a:spcBef>
                <a:spcPts val="0"/>
              </a:spcBef>
              <a:buNone/>
              <a:defRPr sz="1800" i="0">
                <a:solidFill>
                  <a:schemeClr val="tx1">
                    <a:alpha val="0"/>
                  </a:schemeClr>
                </a:solidFill>
                <a:latin typeface="+mn-lt"/>
              </a:defRPr>
            </a:lvl5pPr>
            <a:lvl6pPr marL="1588" indent="0" algn="l">
              <a:spcBef>
                <a:spcPts val="0"/>
              </a:spcBef>
              <a:buNone/>
              <a:defRPr sz="1800" i="0">
                <a:solidFill>
                  <a:schemeClr val="tx1">
                    <a:alpha val="0"/>
                  </a:schemeClr>
                </a:solidFill>
                <a:latin typeface="+mn-lt"/>
              </a:defRPr>
            </a:lvl6pPr>
            <a:lvl7pPr marL="1588" indent="0" algn="l">
              <a:spcBef>
                <a:spcPts val="0"/>
              </a:spcBef>
              <a:buNone/>
              <a:defRPr sz="1800" i="0">
                <a:solidFill>
                  <a:schemeClr val="tx1">
                    <a:alpha val="0"/>
                  </a:schemeClr>
                </a:solidFill>
                <a:latin typeface="+mn-lt"/>
              </a:defRPr>
            </a:lvl7pPr>
            <a:lvl8pPr marL="1588" indent="0" algn="l">
              <a:spcBef>
                <a:spcPts val="0"/>
              </a:spcBef>
              <a:buNone/>
              <a:defRPr sz="1800" i="0">
                <a:solidFill>
                  <a:schemeClr val="tx1">
                    <a:alpha val="0"/>
                  </a:schemeClr>
                </a:solidFill>
                <a:latin typeface="+mn-lt"/>
              </a:defRPr>
            </a:lvl8pPr>
            <a:lvl9pPr marL="1588" indent="0" algn="l">
              <a:spcBef>
                <a:spcPts val="0"/>
              </a:spcBef>
              <a:buNone/>
              <a:defRPr sz="1800" i="0">
                <a:solidFill>
                  <a:schemeClr val="tx1">
                    <a:alpha val="0"/>
                  </a:schemeClr>
                </a:solidFill>
                <a:latin typeface="+mn-lt"/>
              </a:defRPr>
            </a:lvl9pPr>
          </a:lstStyle>
          <a:p>
            <a:pPr lvl="0"/>
            <a:r>
              <a:rPr lang="en-GB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595224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83" userDrawn="1">
          <p15:clr>
            <a:srgbClr val="5ACBF0"/>
          </p15:clr>
        </p15:guide>
        <p15:guide id="2" pos="7197" userDrawn="1">
          <p15:clr>
            <a:srgbClr val="5ACBF0"/>
          </p15:clr>
        </p15:guide>
        <p15:guide id="3" orient="horz" pos="3838" userDrawn="1">
          <p15:clr>
            <a:srgbClr val="5ACBF0"/>
          </p15:clr>
        </p15:guide>
        <p15:guide id="5" pos="3931" userDrawn="1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| Pictu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7">
            <a:extLst>
              <a:ext uri="{FF2B5EF4-FFF2-40B4-BE49-F238E27FC236}">
                <a16:creationId xmlns:a16="http://schemas.microsoft.com/office/drawing/2014/main" id="{FF6C3A47-D24D-437C-8C58-6578B753805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 bwMode="gray">
          <a:xfrm>
            <a:off x="0" y="0"/>
            <a:ext cx="12192000" cy="6858000"/>
          </a:xfrm>
          <a:solidFill>
            <a:schemeClr val="bg2"/>
          </a:solidFill>
        </p:spPr>
        <p:txBody>
          <a:bodyPr bIns="828000" anchor="ctr">
            <a:normAutofit/>
          </a:bodyPr>
          <a:lstStyle>
            <a:lvl1pPr algn="ctr">
              <a:defRPr sz="1200"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2B800B8-C9F6-4309-AA35-4FE3E0274861}"/>
              </a:ext>
            </a:extLst>
          </p:cNvPr>
          <p:cNvSpPr>
            <a:spLocks noGrp="1"/>
          </p:cNvSpPr>
          <p:nvPr>
            <p:ph type="ctrTitle"/>
          </p:nvPr>
        </p:nvSpPr>
        <p:spPr bwMode="gray">
          <a:xfrm>
            <a:off x="0" y="4293096"/>
            <a:ext cx="7967453" cy="990217"/>
          </a:xfrm>
          <a:solidFill>
            <a:schemeClr val="tx2"/>
          </a:solidFill>
        </p:spPr>
        <p:txBody>
          <a:bodyPr wrap="none" lIns="756000" tIns="144000" rIns="144000" bIns="288000" anchor="t" anchorCtr="0">
            <a:spAutoFit/>
          </a:bodyPr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BECD1BD2-75F4-438E-8FD4-90F4AA8F7F1E}"/>
              </a:ext>
            </a:extLst>
          </p:cNvPr>
          <p:cNvSpPr>
            <a:spLocks noGrp="1" noChangeAspect="1"/>
          </p:cNvSpPr>
          <p:nvPr>
            <p:ph type="body" sz="quarter" idx="11" hasCustomPrompt="1"/>
          </p:nvPr>
        </p:nvSpPr>
        <p:spPr bwMode="gray">
          <a:xfrm>
            <a:off x="8760592" y="764704"/>
            <a:ext cx="2664000" cy="786282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solidFill>
              <a:schemeClr val="tx2">
                <a:alpha val="0"/>
              </a:schemeClr>
            </a:solidFill>
          </a:ln>
        </p:spPr>
        <p:txBody>
          <a:bodyPr/>
          <a:lstStyle/>
          <a:p>
            <a:pPr lvl="0"/>
            <a:r>
              <a:rPr lang="en-GB"/>
              <a:t> 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93A9AEAA-16C3-41C3-A7B7-1098994EE40E}"/>
              </a:ext>
            </a:extLst>
          </p:cNvPr>
          <p:cNvSpPr/>
          <p:nvPr userDrawn="1"/>
        </p:nvSpPr>
        <p:spPr bwMode="gray">
          <a:xfrm>
            <a:off x="767408" y="-171400"/>
            <a:ext cx="1080000" cy="72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74DBD4BB-292B-4760-BF40-DA8D56FA3AE2}"/>
              </a:ext>
            </a:extLst>
          </p:cNvPr>
          <p:cNvSpPr/>
          <p:nvPr userDrawn="1"/>
        </p:nvSpPr>
        <p:spPr bwMode="gray">
          <a:xfrm>
            <a:off x="2134960" y="-171400"/>
            <a:ext cx="1080000" cy="72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5C5BAC43-B9EA-41CE-BA8E-88265BBED7D3}"/>
              </a:ext>
            </a:extLst>
          </p:cNvPr>
          <p:cNvSpPr/>
          <p:nvPr userDrawn="1"/>
        </p:nvSpPr>
        <p:spPr bwMode="gray">
          <a:xfrm>
            <a:off x="3503232" y="-171400"/>
            <a:ext cx="1080000" cy="72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715B8B3A-A4F0-4607-BBAE-C29903ACEC5B}"/>
              </a:ext>
            </a:extLst>
          </p:cNvPr>
          <p:cNvSpPr/>
          <p:nvPr userDrawn="1"/>
        </p:nvSpPr>
        <p:spPr bwMode="gray">
          <a:xfrm>
            <a:off x="4871504" y="-171400"/>
            <a:ext cx="1080000" cy="72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A51682A4-D503-4705-BEFD-A76B237EE00B}"/>
              </a:ext>
            </a:extLst>
          </p:cNvPr>
          <p:cNvSpPr/>
          <p:nvPr userDrawn="1"/>
        </p:nvSpPr>
        <p:spPr bwMode="gray">
          <a:xfrm>
            <a:off x="6239776" y="-171400"/>
            <a:ext cx="1080000" cy="72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BB701514-3F93-4B11-A17D-7C51BA025700}"/>
              </a:ext>
            </a:extLst>
          </p:cNvPr>
          <p:cNvSpPr/>
          <p:nvPr userDrawn="1"/>
        </p:nvSpPr>
        <p:spPr bwMode="gray">
          <a:xfrm>
            <a:off x="7608048" y="-171400"/>
            <a:ext cx="1080000" cy="72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8A0A138B-49BC-49A3-8D90-059C30468FDB}"/>
              </a:ext>
            </a:extLst>
          </p:cNvPr>
          <p:cNvSpPr/>
          <p:nvPr userDrawn="1"/>
        </p:nvSpPr>
        <p:spPr bwMode="gray">
          <a:xfrm>
            <a:off x="8976320" y="-171400"/>
            <a:ext cx="1080000" cy="72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B5AA852F-80E1-4C3A-8BCD-E30CE5D37D70}"/>
              </a:ext>
            </a:extLst>
          </p:cNvPr>
          <p:cNvSpPr/>
          <p:nvPr userDrawn="1"/>
        </p:nvSpPr>
        <p:spPr bwMode="gray">
          <a:xfrm>
            <a:off x="10344592" y="-171400"/>
            <a:ext cx="1080000" cy="72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63F43E0-0B72-4420-8EE0-463163215CED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gray">
          <a:xfrm>
            <a:off x="766762" y="5040178"/>
            <a:ext cx="5082317" cy="660144"/>
          </a:xfrm>
          <a:solidFill>
            <a:schemeClr val="bg1"/>
          </a:solidFill>
        </p:spPr>
        <p:txBody>
          <a:bodyPr wrap="none" lIns="144000" tIns="144000" rIns="144000" bIns="144000" anchor="ctr">
            <a:spAutoFit/>
          </a:bodyPr>
          <a:lstStyle>
            <a:lvl1pPr marL="0" indent="0" algn="l">
              <a:spcBef>
                <a:spcPts val="0"/>
              </a:spcBef>
              <a:buNone/>
              <a:defRPr sz="2400" i="0">
                <a:solidFill>
                  <a:schemeClr val="tx1"/>
                </a:solidFill>
                <a:latin typeface="+mj-lt"/>
              </a:defRPr>
            </a:lvl1pPr>
            <a:lvl2pPr marL="0" indent="0" algn="l">
              <a:spcBef>
                <a:spcPts val="0"/>
              </a:spcBef>
              <a:buNone/>
              <a:defRPr sz="2400" i="0">
                <a:solidFill>
                  <a:schemeClr val="tx1"/>
                </a:solidFill>
                <a:latin typeface="+mj-lt"/>
              </a:defRPr>
            </a:lvl2pPr>
            <a:lvl3pPr marL="0" indent="0" algn="l">
              <a:spcBef>
                <a:spcPts val="0"/>
              </a:spcBef>
              <a:buNone/>
              <a:defRPr sz="2400" i="0">
                <a:solidFill>
                  <a:schemeClr val="tx1"/>
                </a:solidFill>
                <a:latin typeface="+mj-lt"/>
              </a:defRPr>
            </a:lvl3pPr>
            <a:lvl4pPr marL="0" indent="0" algn="l">
              <a:spcBef>
                <a:spcPts val="0"/>
              </a:spcBef>
              <a:buNone/>
              <a:defRPr sz="2400" i="0">
                <a:solidFill>
                  <a:schemeClr val="tx1"/>
                </a:solidFill>
                <a:latin typeface="+mj-lt"/>
              </a:defRPr>
            </a:lvl4pPr>
            <a:lvl5pPr marL="0" indent="0" algn="l">
              <a:spcBef>
                <a:spcPts val="0"/>
              </a:spcBef>
              <a:buNone/>
              <a:defRPr sz="2400" i="0">
                <a:solidFill>
                  <a:schemeClr val="tx1"/>
                </a:solidFill>
                <a:latin typeface="+mj-lt"/>
              </a:defRPr>
            </a:lvl5pPr>
            <a:lvl6pPr marL="0" indent="0" algn="l">
              <a:spcBef>
                <a:spcPts val="0"/>
              </a:spcBef>
              <a:buNone/>
              <a:defRPr sz="2400" i="0">
                <a:solidFill>
                  <a:schemeClr val="tx1"/>
                </a:solidFill>
                <a:latin typeface="+mj-lt"/>
              </a:defRPr>
            </a:lvl6pPr>
            <a:lvl7pPr marL="0" indent="0" algn="l">
              <a:spcBef>
                <a:spcPts val="0"/>
              </a:spcBef>
              <a:buNone/>
              <a:defRPr sz="2400" i="0">
                <a:solidFill>
                  <a:schemeClr val="tx1"/>
                </a:solidFill>
                <a:latin typeface="+mj-lt"/>
              </a:defRPr>
            </a:lvl7pPr>
            <a:lvl8pPr marL="0" indent="0" algn="l">
              <a:spcBef>
                <a:spcPts val="0"/>
              </a:spcBef>
              <a:buNone/>
              <a:defRPr sz="2400" i="0">
                <a:solidFill>
                  <a:schemeClr val="tx1"/>
                </a:solidFill>
                <a:latin typeface="+mj-lt"/>
              </a:defRPr>
            </a:lvl8pPr>
            <a:lvl9pPr marL="0" indent="0" algn="l">
              <a:spcBef>
                <a:spcPts val="0"/>
              </a:spcBef>
              <a:buNone/>
              <a:defRPr sz="2400" i="0">
                <a:solidFill>
                  <a:schemeClr val="tx1"/>
                </a:solidFill>
                <a:latin typeface="+mj-lt"/>
              </a:defRPr>
            </a:lvl9pPr>
          </a:lstStyle>
          <a:p>
            <a:r>
              <a:rPr lang="de-DE"/>
              <a:t>Master-Untertitelformat bearbeiten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6862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83" userDrawn="1">
          <p15:clr>
            <a:srgbClr val="5ACBF0"/>
          </p15:clr>
        </p15:guide>
        <p15:guide id="2" pos="7197" userDrawn="1">
          <p15:clr>
            <a:srgbClr val="5ACBF0"/>
          </p15:clr>
        </p15:guide>
        <p15:guide id="3" orient="horz" pos="3838" userDrawn="1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|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B800B8-C9F6-4309-AA35-4FE3E0274861}"/>
              </a:ext>
            </a:extLst>
          </p:cNvPr>
          <p:cNvSpPr>
            <a:spLocks noGrp="1"/>
          </p:cNvSpPr>
          <p:nvPr>
            <p:ph type="ctrTitle"/>
          </p:nvPr>
        </p:nvSpPr>
        <p:spPr bwMode="gray">
          <a:xfrm>
            <a:off x="3503712" y="2636936"/>
            <a:ext cx="5760000" cy="1656000"/>
          </a:xfrm>
          <a:noFill/>
        </p:spPr>
        <p:txBody>
          <a:bodyPr lIns="0" anchor="b">
            <a:noAutofit/>
          </a:bodyPr>
          <a:lstStyle>
            <a:lvl1pPr algn="l">
              <a:defRPr sz="4000">
                <a:solidFill>
                  <a:schemeClr val="tx1"/>
                </a:solidFill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63F43E0-0B72-4420-8EE0-463163215CED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gray">
          <a:xfrm>
            <a:off x="3503712" y="4509224"/>
            <a:ext cx="5760640" cy="936000"/>
          </a:xfrm>
          <a:noFill/>
        </p:spPr>
        <p:txBody>
          <a:bodyPr lIns="0" anchor="t">
            <a:noAutofit/>
          </a:bodyPr>
          <a:lstStyle>
            <a:lvl1pPr marL="0" indent="0" algn="l">
              <a:spcBef>
                <a:spcPts val="0"/>
              </a:spcBef>
              <a:buNone/>
              <a:defRPr sz="2400" i="1">
                <a:solidFill>
                  <a:schemeClr val="tx2"/>
                </a:solidFill>
                <a:latin typeface="Georgia" panose="02040502050405020303" pitchFamily="18" charset="0"/>
              </a:defRPr>
            </a:lvl1pPr>
            <a:lvl2pPr marL="0" indent="0" algn="l">
              <a:spcBef>
                <a:spcPts val="600"/>
              </a:spcBef>
              <a:spcAft>
                <a:spcPts val="0"/>
              </a:spcAft>
              <a:buNone/>
              <a:defRPr sz="1600" i="0">
                <a:solidFill>
                  <a:schemeClr val="tx1"/>
                </a:solidFill>
                <a:latin typeface="+mn-lt"/>
              </a:defRPr>
            </a:lvl2pPr>
            <a:lvl3pPr marL="0" indent="0" algn="l">
              <a:spcBef>
                <a:spcPts val="600"/>
              </a:spcBef>
              <a:spcAft>
                <a:spcPts val="0"/>
              </a:spcAft>
              <a:buNone/>
              <a:defRPr sz="1600" i="0">
                <a:solidFill>
                  <a:schemeClr val="tx1"/>
                </a:solidFill>
                <a:latin typeface="+mn-lt"/>
              </a:defRPr>
            </a:lvl3pPr>
            <a:lvl4pPr marL="0" indent="0" algn="l">
              <a:spcBef>
                <a:spcPts val="600"/>
              </a:spcBef>
              <a:spcAft>
                <a:spcPts val="0"/>
              </a:spcAft>
              <a:buNone/>
              <a:defRPr sz="1600" i="0">
                <a:solidFill>
                  <a:schemeClr val="tx1"/>
                </a:solidFill>
                <a:latin typeface="+mn-lt"/>
              </a:defRPr>
            </a:lvl4pPr>
            <a:lvl5pPr marL="0" indent="0" algn="l">
              <a:spcBef>
                <a:spcPts val="600"/>
              </a:spcBef>
              <a:spcAft>
                <a:spcPts val="0"/>
              </a:spcAft>
              <a:buNone/>
              <a:defRPr sz="1600" i="0">
                <a:solidFill>
                  <a:schemeClr val="tx1"/>
                </a:solidFill>
                <a:latin typeface="+mn-lt"/>
              </a:defRPr>
            </a:lvl5pPr>
            <a:lvl6pPr marL="0" indent="0" algn="l">
              <a:spcBef>
                <a:spcPts val="600"/>
              </a:spcBef>
              <a:spcAft>
                <a:spcPts val="0"/>
              </a:spcAft>
              <a:buNone/>
              <a:defRPr sz="1600" i="0">
                <a:solidFill>
                  <a:schemeClr val="tx1"/>
                </a:solidFill>
                <a:latin typeface="+mn-lt"/>
              </a:defRPr>
            </a:lvl6pPr>
            <a:lvl7pPr marL="0" indent="0" algn="l">
              <a:spcBef>
                <a:spcPts val="600"/>
              </a:spcBef>
              <a:spcAft>
                <a:spcPts val="0"/>
              </a:spcAft>
              <a:buNone/>
              <a:defRPr sz="1600" i="0">
                <a:solidFill>
                  <a:schemeClr val="tx1"/>
                </a:solidFill>
                <a:latin typeface="+mn-lt"/>
              </a:defRPr>
            </a:lvl7pPr>
            <a:lvl8pPr marL="0" indent="0" algn="l">
              <a:spcBef>
                <a:spcPts val="600"/>
              </a:spcBef>
              <a:spcAft>
                <a:spcPts val="0"/>
              </a:spcAft>
              <a:buNone/>
              <a:defRPr sz="1600" i="0">
                <a:solidFill>
                  <a:schemeClr val="tx1"/>
                </a:solidFill>
                <a:latin typeface="+mn-lt"/>
              </a:defRPr>
            </a:lvl8pPr>
            <a:lvl9pPr marL="0" indent="0" algn="l">
              <a:spcBef>
                <a:spcPts val="600"/>
              </a:spcBef>
              <a:spcAft>
                <a:spcPts val="0"/>
              </a:spcAft>
              <a:buNone/>
              <a:defRPr sz="1600" i="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de-DE"/>
              <a:t>Master-Untertitelformat bearbeiten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BA4B856-0844-4A5E-AE41-CE0BBB42EF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gray">
          <a:xfrm>
            <a:off x="8760592" y="764704"/>
            <a:ext cx="2664000" cy="782883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4532A055-5BA4-4403-A366-228B9C50D371}"/>
              </a:ext>
            </a:extLst>
          </p:cNvPr>
          <p:cNvSpPr/>
          <p:nvPr userDrawn="1"/>
        </p:nvSpPr>
        <p:spPr bwMode="gray">
          <a:xfrm>
            <a:off x="767408" y="-171400"/>
            <a:ext cx="1080000" cy="72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B6C1647F-2191-4247-81E8-9C228A0E5BB9}"/>
              </a:ext>
            </a:extLst>
          </p:cNvPr>
          <p:cNvSpPr/>
          <p:nvPr userDrawn="1"/>
        </p:nvSpPr>
        <p:spPr bwMode="gray">
          <a:xfrm>
            <a:off x="2134960" y="-171400"/>
            <a:ext cx="1080000" cy="72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7536DB5C-2D83-44B8-BE71-939DCF11D466}"/>
              </a:ext>
            </a:extLst>
          </p:cNvPr>
          <p:cNvSpPr/>
          <p:nvPr userDrawn="1"/>
        </p:nvSpPr>
        <p:spPr bwMode="gray">
          <a:xfrm>
            <a:off x="3503232" y="-171400"/>
            <a:ext cx="1080000" cy="72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BA59BA87-989B-4212-A385-88F9BBFFEE35}"/>
              </a:ext>
            </a:extLst>
          </p:cNvPr>
          <p:cNvSpPr/>
          <p:nvPr userDrawn="1"/>
        </p:nvSpPr>
        <p:spPr bwMode="gray">
          <a:xfrm>
            <a:off x="4871504" y="-171400"/>
            <a:ext cx="1080000" cy="72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29FE805F-F04F-4C6C-8274-AAEFCB77EBC3}"/>
              </a:ext>
            </a:extLst>
          </p:cNvPr>
          <p:cNvSpPr/>
          <p:nvPr userDrawn="1"/>
        </p:nvSpPr>
        <p:spPr bwMode="gray">
          <a:xfrm>
            <a:off x="6239776" y="-171400"/>
            <a:ext cx="1080000" cy="72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BACC9F7F-296D-4E68-BDF7-A6F7563550B2}"/>
              </a:ext>
            </a:extLst>
          </p:cNvPr>
          <p:cNvSpPr/>
          <p:nvPr userDrawn="1"/>
        </p:nvSpPr>
        <p:spPr bwMode="gray">
          <a:xfrm>
            <a:off x="7608048" y="-171400"/>
            <a:ext cx="1080000" cy="72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5377451F-5027-4D1C-AB4F-0DB789E7728E}"/>
              </a:ext>
            </a:extLst>
          </p:cNvPr>
          <p:cNvSpPr/>
          <p:nvPr userDrawn="1"/>
        </p:nvSpPr>
        <p:spPr bwMode="gray">
          <a:xfrm>
            <a:off x="8976320" y="-171400"/>
            <a:ext cx="1080000" cy="72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E7CC8560-2321-46A0-98B8-3FADB7193A7A}"/>
              </a:ext>
            </a:extLst>
          </p:cNvPr>
          <p:cNvSpPr/>
          <p:nvPr userDrawn="1"/>
        </p:nvSpPr>
        <p:spPr bwMode="gray">
          <a:xfrm>
            <a:off x="10344592" y="-171400"/>
            <a:ext cx="1080000" cy="72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1322875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| whit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7BA4B856-0844-4A5E-AE41-CE0BBB42EF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gray">
          <a:xfrm>
            <a:off x="8760592" y="764704"/>
            <a:ext cx="2664000" cy="782883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4532A055-5BA4-4403-A366-228B9C50D371}"/>
              </a:ext>
            </a:extLst>
          </p:cNvPr>
          <p:cNvSpPr/>
          <p:nvPr userDrawn="1"/>
        </p:nvSpPr>
        <p:spPr bwMode="gray">
          <a:xfrm>
            <a:off x="767408" y="-171400"/>
            <a:ext cx="1080000" cy="72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B6C1647F-2191-4247-81E8-9C228A0E5BB9}"/>
              </a:ext>
            </a:extLst>
          </p:cNvPr>
          <p:cNvSpPr/>
          <p:nvPr userDrawn="1"/>
        </p:nvSpPr>
        <p:spPr bwMode="gray">
          <a:xfrm>
            <a:off x="2134960" y="-171400"/>
            <a:ext cx="1080000" cy="72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7536DB5C-2D83-44B8-BE71-939DCF11D466}"/>
              </a:ext>
            </a:extLst>
          </p:cNvPr>
          <p:cNvSpPr/>
          <p:nvPr userDrawn="1"/>
        </p:nvSpPr>
        <p:spPr bwMode="gray">
          <a:xfrm>
            <a:off x="3503232" y="-171400"/>
            <a:ext cx="1080000" cy="72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BA59BA87-989B-4212-A385-88F9BBFFEE35}"/>
              </a:ext>
            </a:extLst>
          </p:cNvPr>
          <p:cNvSpPr/>
          <p:nvPr userDrawn="1"/>
        </p:nvSpPr>
        <p:spPr bwMode="gray">
          <a:xfrm>
            <a:off x="4871504" y="-171400"/>
            <a:ext cx="1080000" cy="72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29FE805F-F04F-4C6C-8274-AAEFCB77EBC3}"/>
              </a:ext>
            </a:extLst>
          </p:cNvPr>
          <p:cNvSpPr/>
          <p:nvPr userDrawn="1"/>
        </p:nvSpPr>
        <p:spPr bwMode="gray">
          <a:xfrm>
            <a:off x="6239776" y="-171400"/>
            <a:ext cx="1080000" cy="72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BACC9F7F-296D-4E68-BDF7-A6F7563550B2}"/>
              </a:ext>
            </a:extLst>
          </p:cNvPr>
          <p:cNvSpPr/>
          <p:nvPr userDrawn="1"/>
        </p:nvSpPr>
        <p:spPr bwMode="gray">
          <a:xfrm>
            <a:off x="7608048" y="-171400"/>
            <a:ext cx="1080000" cy="72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5377451F-5027-4D1C-AB4F-0DB789E7728E}"/>
              </a:ext>
            </a:extLst>
          </p:cNvPr>
          <p:cNvSpPr/>
          <p:nvPr userDrawn="1"/>
        </p:nvSpPr>
        <p:spPr bwMode="gray">
          <a:xfrm>
            <a:off x="8976320" y="-171400"/>
            <a:ext cx="1080000" cy="72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E7CC8560-2321-46A0-98B8-3FADB7193A7A}"/>
              </a:ext>
            </a:extLst>
          </p:cNvPr>
          <p:cNvSpPr/>
          <p:nvPr userDrawn="1"/>
        </p:nvSpPr>
        <p:spPr bwMode="gray">
          <a:xfrm>
            <a:off x="10344592" y="-171400"/>
            <a:ext cx="1080000" cy="72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Titel 1">
            <a:extLst>
              <a:ext uri="{FF2B5EF4-FFF2-40B4-BE49-F238E27FC236}">
                <a16:creationId xmlns:a16="http://schemas.microsoft.com/office/drawing/2014/main" id="{61BB5C65-6A76-46C0-991A-9CEF370197C8}"/>
              </a:ext>
            </a:extLst>
          </p:cNvPr>
          <p:cNvSpPr>
            <a:spLocks noGrp="1"/>
          </p:cNvSpPr>
          <p:nvPr>
            <p:ph type="ctrTitle"/>
          </p:nvPr>
        </p:nvSpPr>
        <p:spPr bwMode="gray">
          <a:xfrm>
            <a:off x="0" y="3762038"/>
            <a:ext cx="7967453" cy="990217"/>
          </a:xfrm>
          <a:solidFill>
            <a:schemeClr val="tx2"/>
          </a:solidFill>
        </p:spPr>
        <p:txBody>
          <a:bodyPr wrap="none" lIns="756000" tIns="144000" rIns="144000" bIns="288000" anchor="t" anchorCtr="0">
            <a:spAutoFit/>
          </a:bodyPr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079D0483-F35A-4EBC-8122-3E2AE11D960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766763" y="4509120"/>
            <a:ext cx="5082317" cy="660144"/>
          </a:xfrm>
          <a:solidFill>
            <a:schemeClr val="tx1"/>
          </a:solidFill>
        </p:spPr>
        <p:txBody>
          <a:bodyPr wrap="none" lIns="144000" tIns="144000" rIns="144000" bIns="144000">
            <a:spAutoFit/>
          </a:bodyPr>
          <a:lstStyle>
            <a:lvl1pPr marL="0" indent="0">
              <a:buFontTx/>
              <a:buNone/>
              <a:defRPr sz="2400" i="0">
                <a:solidFill>
                  <a:schemeClr val="bg1"/>
                </a:solidFill>
                <a:latin typeface="+mn-lt"/>
              </a:defRPr>
            </a:lvl1pPr>
            <a:lvl2pPr marL="0" indent="0">
              <a:buFontTx/>
              <a:buNone/>
              <a:defRPr sz="2400" i="0">
                <a:solidFill>
                  <a:schemeClr val="bg1"/>
                </a:solidFill>
                <a:latin typeface="+mn-lt"/>
              </a:defRPr>
            </a:lvl2pPr>
            <a:lvl3pPr marL="0" indent="0">
              <a:buFontTx/>
              <a:buNone/>
              <a:defRPr sz="2400" i="0">
                <a:solidFill>
                  <a:schemeClr val="bg1"/>
                </a:solidFill>
                <a:latin typeface="+mn-lt"/>
              </a:defRPr>
            </a:lvl3pPr>
            <a:lvl4pPr marL="0" indent="0">
              <a:buFontTx/>
              <a:buNone/>
              <a:defRPr sz="2400" i="0">
                <a:solidFill>
                  <a:schemeClr val="bg1"/>
                </a:solidFill>
                <a:latin typeface="+mn-lt"/>
              </a:defRPr>
            </a:lvl4pPr>
            <a:lvl5pPr marL="0" indent="0">
              <a:buFontTx/>
              <a:buNone/>
              <a:defRPr sz="2400" i="0">
                <a:solidFill>
                  <a:schemeClr val="bg1"/>
                </a:solidFill>
                <a:latin typeface="+mn-lt"/>
              </a:defRPr>
            </a:lvl5pPr>
            <a:lvl6pPr marL="0" indent="0">
              <a:buFontTx/>
              <a:buNone/>
              <a:defRPr sz="2400" i="0">
                <a:solidFill>
                  <a:schemeClr val="bg1"/>
                </a:solidFill>
                <a:latin typeface="+mn-lt"/>
              </a:defRPr>
            </a:lvl6pPr>
            <a:lvl7pPr marL="0" indent="0">
              <a:buFontTx/>
              <a:buNone/>
              <a:defRPr sz="2400" i="0">
                <a:solidFill>
                  <a:schemeClr val="bg1"/>
                </a:solidFill>
                <a:latin typeface="+mn-lt"/>
              </a:defRPr>
            </a:lvl7pPr>
            <a:lvl8pPr marL="0" indent="0">
              <a:buFontTx/>
              <a:buNone/>
              <a:defRPr sz="2400" i="0">
                <a:solidFill>
                  <a:schemeClr val="bg1"/>
                </a:solidFill>
                <a:latin typeface="+mn-lt"/>
              </a:defRPr>
            </a:lvl8pPr>
            <a:lvl9pPr marL="0" indent="0">
              <a:buFontTx/>
              <a:buNone/>
              <a:defRPr sz="2400" i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GB"/>
              <a:t>Master-</a:t>
            </a:r>
            <a:r>
              <a:rPr lang="en-GB" err="1"/>
              <a:t>Untertitelformat</a:t>
            </a:r>
            <a:r>
              <a:rPr lang="en-GB"/>
              <a:t> </a:t>
            </a:r>
            <a:r>
              <a:rPr lang="en-GB" err="1"/>
              <a:t>bearbeiten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266241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83" userDrawn="1">
          <p15:clr>
            <a:srgbClr val="5ACBF0"/>
          </p15:clr>
        </p15:guide>
        <p15:guide id="2" pos="7197" userDrawn="1">
          <p15:clr>
            <a:srgbClr val="5ACBF0"/>
          </p15:clr>
        </p15:guide>
        <p15:guide id="3" orient="horz" pos="3838" userDrawn="1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8C20F7C-3931-4AF5-83F3-F3BA74B04D3D}"/>
              </a:ext>
            </a:extLst>
          </p:cNvPr>
          <p:cNvSpPr>
            <a:spLocks noGrp="1"/>
          </p:cNvSpPr>
          <p:nvPr>
            <p:ph type="body" idx="1"/>
          </p:nvPr>
        </p:nvSpPr>
        <p:spPr bwMode="gray">
          <a:xfrm>
            <a:off x="3503712" y="4005064"/>
            <a:ext cx="4896544" cy="792000"/>
          </a:xfrm>
        </p:spPr>
        <p:txBody>
          <a:bodyPr>
            <a:noAutofit/>
          </a:bodyPr>
          <a:lstStyle>
            <a:lvl1pPr marL="1588" indent="0" algn="r">
              <a:spcBef>
                <a:spcPts val="0"/>
              </a:spcBef>
              <a:buNone/>
              <a:defRPr sz="2400" i="0">
                <a:solidFill>
                  <a:schemeClr val="tx1"/>
                </a:solidFill>
                <a:latin typeface="+mn-lt"/>
              </a:defRPr>
            </a:lvl1pPr>
            <a:lvl2pPr marL="1588" indent="0" algn="r">
              <a:spcBef>
                <a:spcPts val="0"/>
              </a:spcBef>
              <a:buNone/>
              <a:defRPr sz="2400" i="0">
                <a:solidFill>
                  <a:schemeClr val="tx1"/>
                </a:solidFill>
                <a:latin typeface="+mn-lt"/>
              </a:defRPr>
            </a:lvl2pPr>
            <a:lvl3pPr marL="1588" indent="0" algn="r">
              <a:spcBef>
                <a:spcPts val="0"/>
              </a:spcBef>
              <a:buNone/>
              <a:defRPr sz="2400" i="0">
                <a:solidFill>
                  <a:schemeClr val="tx1"/>
                </a:solidFill>
                <a:latin typeface="+mn-lt"/>
              </a:defRPr>
            </a:lvl3pPr>
            <a:lvl4pPr marL="1588" indent="0" algn="r">
              <a:spcBef>
                <a:spcPts val="0"/>
              </a:spcBef>
              <a:buNone/>
              <a:defRPr sz="2400" i="0">
                <a:solidFill>
                  <a:schemeClr val="tx1"/>
                </a:solidFill>
                <a:latin typeface="+mn-lt"/>
              </a:defRPr>
            </a:lvl4pPr>
            <a:lvl5pPr marL="1588" indent="0" algn="r">
              <a:spcBef>
                <a:spcPts val="0"/>
              </a:spcBef>
              <a:buNone/>
              <a:defRPr sz="2400" i="0">
                <a:solidFill>
                  <a:schemeClr val="tx1"/>
                </a:solidFill>
                <a:latin typeface="+mn-lt"/>
              </a:defRPr>
            </a:lvl5pPr>
            <a:lvl6pPr marL="1588" indent="0" algn="r">
              <a:spcBef>
                <a:spcPts val="0"/>
              </a:spcBef>
              <a:buNone/>
              <a:defRPr sz="2400" i="0">
                <a:solidFill>
                  <a:schemeClr val="tx1"/>
                </a:solidFill>
                <a:latin typeface="+mn-lt"/>
              </a:defRPr>
            </a:lvl6pPr>
            <a:lvl7pPr marL="1588" indent="0" algn="r">
              <a:spcBef>
                <a:spcPts val="0"/>
              </a:spcBef>
              <a:buNone/>
              <a:defRPr sz="2400" i="0">
                <a:solidFill>
                  <a:schemeClr val="tx1"/>
                </a:solidFill>
                <a:latin typeface="+mn-lt"/>
              </a:defRPr>
            </a:lvl7pPr>
            <a:lvl8pPr marL="1588" indent="0" algn="r">
              <a:spcBef>
                <a:spcPts val="0"/>
              </a:spcBef>
              <a:buNone/>
              <a:defRPr sz="2400" i="0">
                <a:solidFill>
                  <a:schemeClr val="tx1"/>
                </a:solidFill>
                <a:latin typeface="+mn-lt"/>
              </a:defRPr>
            </a:lvl8pPr>
            <a:lvl9pPr marL="1588" indent="0" algn="r">
              <a:spcBef>
                <a:spcPts val="0"/>
              </a:spcBef>
              <a:buNone/>
              <a:defRPr sz="2400" i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1" name="Freihandform: Form 10">
            <a:extLst>
              <a:ext uri="{FF2B5EF4-FFF2-40B4-BE49-F238E27FC236}">
                <a16:creationId xmlns:a16="http://schemas.microsoft.com/office/drawing/2014/main" id="{A8B26A25-7CDC-4432-A192-DDF57B930275}"/>
              </a:ext>
            </a:extLst>
          </p:cNvPr>
          <p:cNvSpPr/>
          <p:nvPr userDrawn="1"/>
        </p:nvSpPr>
        <p:spPr bwMode="gray">
          <a:xfrm>
            <a:off x="8328248" y="0"/>
            <a:ext cx="3863752" cy="5445224"/>
          </a:xfrm>
          <a:custGeom>
            <a:avLst/>
            <a:gdLst>
              <a:gd name="connsiteX0" fmla="*/ 825519 w 3863752"/>
              <a:gd name="connsiteY0" fmla="*/ 0 h 5445224"/>
              <a:gd name="connsiteX1" fmla="*/ 3863752 w 3863752"/>
              <a:gd name="connsiteY1" fmla="*/ 0 h 5445224"/>
              <a:gd name="connsiteX2" fmla="*/ 3863752 w 3863752"/>
              <a:gd name="connsiteY2" fmla="*/ 5389750 h 5445224"/>
              <a:gd name="connsiteX3" fmla="*/ 3611094 w 3863752"/>
              <a:gd name="connsiteY3" fmla="*/ 5428310 h 5445224"/>
              <a:gd name="connsiteX4" fmla="*/ 3276129 w 3863752"/>
              <a:gd name="connsiteY4" fmla="*/ 5445224 h 5445224"/>
              <a:gd name="connsiteX5" fmla="*/ 0 w 3863752"/>
              <a:gd name="connsiteY5" fmla="*/ 2169095 h 5445224"/>
              <a:gd name="connsiteX6" fmla="*/ 748109 w 3863752"/>
              <a:gd name="connsiteY6" fmla="*/ 85173 h 5445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863752" h="5445224">
                <a:moveTo>
                  <a:pt x="825519" y="0"/>
                </a:moveTo>
                <a:lnTo>
                  <a:pt x="3863752" y="0"/>
                </a:lnTo>
                <a:lnTo>
                  <a:pt x="3863752" y="5389750"/>
                </a:lnTo>
                <a:lnTo>
                  <a:pt x="3611094" y="5428310"/>
                </a:lnTo>
                <a:cubicBezTo>
                  <a:pt x="3500960" y="5439495"/>
                  <a:pt x="3389214" y="5445224"/>
                  <a:pt x="3276129" y="5445224"/>
                </a:cubicBezTo>
                <a:cubicBezTo>
                  <a:pt x="1466773" y="5445224"/>
                  <a:pt x="0" y="3978451"/>
                  <a:pt x="0" y="2169095"/>
                </a:cubicBezTo>
                <a:cubicBezTo>
                  <a:pt x="0" y="1377502"/>
                  <a:pt x="280750" y="651481"/>
                  <a:pt x="748109" y="85173"/>
                </a:cubicBezTo>
                <a:close/>
              </a:path>
            </a:pathLst>
          </a:custGeom>
          <a:pattFill prst="wdUpDiag">
            <a:fgClr>
              <a:schemeClr val="tx2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9AE3397-185F-4DE1-892E-ACCF159F87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7608352" y="2132856"/>
            <a:ext cx="1656000" cy="1656000"/>
          </a:xfrm>
          <a:prstGeom prst="ellipse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anchor="ctr">
            <a:normAutofit/>
          </a:bodyPr>
          <a:lstStyle>
            <a:lvl1pPr algn="ctr">
              <a:defRPr sz="8000" b="0" i="1">
                <a:solidFill>
                  <a:schemeClr val="tx2"/>
                </a:solidFill>
                <a:latin typeface="Georgia" panose="02040502050405020303" pitchFamily="18" charset="0"/>
              </a:defRPr>
            </a:lvl1pPr>
          </a:lstStyle>
          <a:p>
            <a:r>
              <a:rPr lang="de-DE"/>
              <a:t>01</a:t>
            </a:r>
          </a:p>
        </p:txBody>
      </p:sp>
      <p:sp>
        <p:nvSpPr>
          <p:cNvPr id="5" name="Textplatzhalter 2">
            <a:extLst>
              <a:ext uri="{FF2B5EF4-FFF2-40B4-BE49-F238E27FC236}">
                <a16:creationId xmlns:a16="http://schemas.microsoft.com/office/drawing/2014/main" id="{5A0B2D49-5062-4D7B-9E04-278B089F2FF5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 bwMode="gray">
          <a:xfrm>
            <a:off x="3503471" y="4941168"/>
            <a:ext cx="4896785" cy="935162"/>
          </a:xfrm>
        </p:spPr>
        <p:txBody>
          <a:bodyPr>
            <a:noAutofit/>
          </a:bodyPr>
          <a:lstStyle>
            <a:lvl1pPr marL="1588" indent="0" algn="r">
              <a:spcBef>
                <a:spcPts val="0"/>
              </a:spcBef>
              <a:buNone/>
              <a:defRPr sz="1800" i="0">
                <a:solidFill>
                  <a:schemeClr val="tx1"/>
                </a:solidFill>
                <a:latin typeface="+mn-lt"/>
              </a:defRPr>
            </a:lvl1pPr>
            <a:lvl2pPr marL="1588" indent="0" algn="r">
              <a:spcBef>
                <a:spcPts val="0"/>
              </a:spcBef>
              <a:buNone/>
              <a:defRPr sz="1800" i="0">
                <a:solidFill>
                  <a:schemeClr val="tx1"/>
                </a:solidFill>
                <a:latin typeface="+mn-lt"/>
              </a:defRPr>
            </a:lvl2pPr>
            <a:lvl3pPr marL="1588" indent="0" algn="r">
              <a:spcBef>
                <a:spcPts val="0"/>
              </a:spcBef>
              <a:buNone/>
              <a:defRPr sz="1800" i="0">
                <a:solidFill>
                  <a:schemeClr val="tx1"/>
                </a:solidFill>
                <a:latin typeface="+mn-lt"/>
              </a:defRPr>
            </a:lvl3pPr>
            <a:lvl4pPr marL="1588" indent="0" algn="r">
              <a:spcBef>
                <a:spcPts val="0"/>
              </a:spcBef>
              <a:buNone/>
              <a:defRPr sz="1800" i="0">
                <a:solidFill>
                  <a:schemeClr val="tx1"/>
                </a:solidFill>
                <a:latin typeface="+mn-lt"/>
              </a:defRPr>
            </a:lvl4pPr>
            <a:lvl5pPr marL="1588" indent="0" algn="r">
              <a:spcBef>
                <a:spcPts val="0"/>
              </a:spcBef>
              <a:buNone/>
              <a:defRPr sz="1800" i="0">
                <a:solidFill>
                  <a:schemeClr val="tx1"/>
                </a:solidFill>
                <a:latin typeface="+mn-lt"/>
              </a:defRPr>
            </a:lvl5pPr>
            <a:lvl6pPr marL="1588" indent="0" algn="r">
              <a:spcBef>
                <a:spcPts val="0"/>
              </a:spcBef>
              <a:buNone/>
              <a:defRPr sz="1800" i="0">
                <a:solidFill>
                  <a:schemeClr val="tx1"/>
                </a:solidFill>
                <a:latin typeface="+mn-lt"/>
              </a:defRPr>
            </a:lvl6pPr>
            <a:lvl7pPr marL="1588" indent="0" algn="r">
              <a:spcBef>
                <a:spcPts val="0"/>
              </a:spcBef>
              <a:buNone/>
              <a:defRPr sz="1800" i="0">
                <a:solidFill>
                  <a:schemeClr val="tx1"/>
                </a:solidFill>
                <a:latin typeface="+mn-lt"/>
              </a:defRPr>
            </a:lvl7pPr>
            <a:lvl8pPr marL="1588" indent="0" algn="r">
              <a:spcBef>
                <a:spcPts val="0"/>
              </a:spcBef>
              <a:buNone/>
              <a:defRPr sz="1800" i="0">
                <a:solidFill>
                  <a:schemeClr val="tx1"/>
                </a:solidFill>
                <a:latin typeface="+mn-lt"/>
              </a:defRPr>
            </a:lvl8pPr>
            <a:lvl9pPr marL="1588" indent="0" algn="r">
              <a:spcBef>
                <a:spcPts val="0"/>
              </a:spcBef>
              <a:buNone/>
              <a:defRPr sz="1800" i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de-DE"/>
              <a:t>Optionaler Text</a:t>
            </a:r>
          </a:p>
          <a:p>
            <a:pPr lvl="1"/>
            <a:r>
              <a:rPr lang="de-DE"/>
              <a:t>Zwei</a:t>
            </a:r>
          </a:p>
          <a:p>
            <a:pPr lvl="2"/>
            <a:r>
              <a:rPr lang="de-DE"/>
              <a:t>Drei</a:t>
            </a:r>
          </a:p>
          <a:p>
            <a:pPr lvl="3"/>
            <a:r>
              <a:rPr lang="de-DE"/>
              <a:t>Vier</a:t>
            </a:r>
          </a:p>
          <a:p>
            <a:pPr lvl="4"/>
            <a:r>
              <a:rPr lang="de-DE"/>
              <a:t>Fünf</a:t>
            </a:r>
          </a:p>
          <a:p>
            <a:pPr lvl="5"/>
            <a:r>
              <a:rPr lang="de-DE"/>
              <a:t>Sechs</a:t>
            </a:r>
          </a:p>
          <a:p>
            <a:pPr lvl="6"/>
            <a:r>
              <a:rPr lang="de-DE"/>
              <a:t>Sieben</a:t>
            </a:r>
          </a:p>
          <a:p>
            <a:pPr lvl="7"/>
            <a:r>
              <a:rPr lang="de-DE"/>
              <a:t>Acht</a:t>
            </a:r>
          </a:p>
          <a:p>
            <a:pPr lvl="8"/>
            <a:r>
              <a:rPr lang="de-DE"/>
              <a:t>Neun</a:t>
            </a:r>
          </a:p>
        </p:txBody>
      </p:sp>
    </p:spTree>
    <p:extLst>
      <p:ext uri="{BB962C8B-B14F-4D97-AF65-F5344CB8AC3E}">
        <p14:creationId xmlns:p14="http://schemas.microsoft.com/office/powerpoint/2010/main" val="146744176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ihandform: Form 5">
            <a:extLst>
              <a:ext uri="{FF2B5EF4-FFF2-40B4-BE49-F238E27FC236}">
                <a16:creationId xmlns:a16="http://schemas.microsoft.com/office/drawing/2014/main" id="{3A6CB929-62B2-4FE7-BE1A-CEF9D22900B8}"/>
              </a:ext>
            </a:extLst>
          </p:cNvPr>
          <p:cNvSpPr/>
          <p:nvPr userDrawn="1"/>
        </p:nvSpPr>
        <p:spPr bwMode="gray">
          <a:xfrm>
            <a:off x="6096000" y="0"/>
            <a:ext cx="6096000" cy="6093296"/>
          </a:xfrm>
          <a:custGeom>
            <a:avLst/>
            <a:gdLst>
              <a:gd name="connsiteX0" fmla="*/ 1006390 w 6096000"/>
              <a:gd name="connsiteY0" fmla="*/ 0 h 6093296"/>
              <a:gd name="connsiteX1" fmla="*/ 6096000 w 6096000"/>
              <a:gd name="connsiteY1" fmla="*/ 0 h 6093296"/>
              <a:gd name="connsiteX2" fmla="*/ 6096000 w 6096000"/>
              <a:gd name="connsiteY2" fmla="*/ 5084450 h 6093296"/>
              <a:gd name="connsiteX3" fmla="*/ 5890589 w 6096000"/>
              <a:gd name="connsiteY3" fmla="*/ 5271140 h 6093296"/>
              <a:gd name="connsiteX4" fmla="*/ 3600400 w 6096000"/>
              <a:gd name="connsiteY4" fmla="*/ 6093296 h 6093296"/>
              <a:gd name="connsiteX5" fmla="*/ 0 w 6096000"/>
              <a:gd name="connsiteY5" fmla="*/ 2492896 h 6093296"/>
              <a:gd name="connsiteX6" fmla="*/ 822157 w 6096000"/>
              <a:gd name="connsiteY6" fmla="*/ 202707 h 6093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0" h="6093296">
                <a:moveTo>
                  <a:pt x="1006390" y="0"/>
                </a:moveTo>
                <a:lnTo>
                  <a:pt x="6096000" y="0"/>
                </a:lnTo>
                <a:lnTo>
                  <a:pt x="6096000" y="5084450"/>
                </a:lnTo>
                <a:lnTo>
                  <a:pt x="5890589" y="5271140"/>
                </a:lnTo>
                <a:cubicBezTo>
                  <a:pt x="5268227" y="5784758"/>
                  <a:pt x="4470345" y="6093296"/>
                  <a:pt x="3600400" y="6093296"/>
                </a:cubicBezTo>
                <a:cubicBezTo>
                  <a:pt x="1611954" y="6093296"/>
                  <a:pt x="0" y="4481342"/>
                  <a:pt x="0" y="2492896"/>
                </a:cubicBezTo>
                <a:cubicBezTo>
                  <a:pt x="0" y="1622951"/>
                  <a:pt x="308538" y="825069"/>
                  <a:pt x="822157" y="202707"/>
                </a:cubicBezTo>
                <a:close/>
              </a:path>
            </a:pathLst>
          </a:custGeom>
          <a:pattFill prst="wdUpDiag">
            <a:fgClr>
              <a:schemeClr val="tx2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err="1">
              <a:solidFill>
                <a:schemeClr val="tx1"/>
              </a:solidFill>
            </a:endParaRP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8C20F7C-3931-4AF5-83F3-F3BA74B04D3D}"/>
              </a:ext>
            </a:extLst>
          </p:cNvPr>
          <p:cNvSpPr>
            <a:spLocks noGrp="1"/>
          </p:cNvSpPr>
          <p:nvPr>
            <p:ph type="body" idx="1"/>
          </p:nvPr>
        </p:nvSpPr>
        <p:spPr bwMode="gray">
          <a:xfrm>
            <a:off x="766761" y="3573016"/>
            <a:ext cx="4896000" cy="792000"/>
          </a:xfrm>
        </p:spPr>
        <p:txBody>
          <a:bodyPr anchor="b" anchorCtr="0">
            <a:noAutofit/>
          </a:bodyPr>
          <a:lstStyle>
            <a:lvl1pPr marL="1588" indent="0" algn="r">
              <a:spcBef>
                <a:spcPts val="0"/>
              </a:spcBef>
              <a:buNone/>
              <a:defRPr sz="3200" b="1" i="0">
                <a:solidFill>
                  <a:schemeClr val="tx1"/>
                </a:solidFill>
                <a:latin typeface="+mn-lt"/>
              </a:defRPr>
            </a:lvl1pPr>
            <a:lvl2pPr marL="1588" indent="0" algn="r">
              <a:spcBef>
                <a:spcPts val="0"/>
              </a:spcBef>
              <a:buNone/>
              <a:defRPr sz="3200" b="1" i="0">
                <a:solidFill>
                  <a:schemeClr val="tx1"/>
                </a:solidFill>
                <a:latin typeface="+mn-lt"/>
              </a:defRPr>
            </a:lvl2pPr>
            <a:lvl3pPr marL="1588" indent="0" algn="r">
              <a:spcBef>
                <a:spcPts val="0"/>
              </a:spcBef>
              <a:buNone/>
              <a:defRPr sz="3200" b="1" i="0">
                <a:solidFill>
                  <a:schemeClr val="tx1"/>
                </a:solidFill>
                <a:latin typeface="+mn-lt"/>
              </a:defRPr>
            </a:lvl3pPr>
            <a:lvl4pPr marL="1588" indent="0" algn="r">
              <a:spcBef>
                <a:spcPts val="0"/>
              </a:spcBef>
              <a:buNone/>
              <a:defRPr sz="3200" b="1" i="0">
                <a:solidFill>
                  <a:schemeClr val="tx1"/>
                </a:solidFill>
                <a:latin typeface="+mn-lt"/>
              </a:defRPr>
            </a:lvl4pPr>
            <a:lvl5pPr marL="1588" indent="0" algn="r">
              <a:spcBef>
                <a:spcPts val="0"/>
              </a:spcBef>
              <a:buNone/>
              <a:defRPr sz="3200" b="1" i="0">
                <a:solidFill>
                  <a:schemeClr val="tx1"/>
                </a:solidFill>
                <a:latin typeface="+mn-lt"/>
              </a:defRPr>
            </a:lvl5pPr>
            <a:lvl6pPr marL="1588" indent="0" algn="r">
              <a:spcBef>
                <a:spcPts val="0"/>
              </a:spcBef>
              <a:buNone/>
              <a:defRPr sz="3200" b="1" i="0">
                <a:solidFill>
                  <a:schemeClr val="tx1"/>
                </a:solidFill>
                <a:latin typeface="+mn-lt"/>
              </a:defRPr>
            </a:lvl6pPr>
            <a:lvl7pPr marL="1588" indent="0" algn="r">
              <a:spcBef>
                <a:spcPts val="0"/>
              </a:spcBef>
              <a:buNone/>
              <a:defRPr sz="3200" b="1" i="0">
                <a:solidFill>
                  <a:schemeClr val="tx1"/>
                </a:solidFill>
                <a:latin typeface="+mn-lt"/>
              </a:defRPr>
            </a:lvl7pPr>
            <a:lvl8pPr marL="1588" indent="0" algn="r">
              <a:spcBef>
                <a:spcPts val="0"/>
              </a:spcBef>
              <a:buNone/>
              <a:defRPr sz="3200" b="1" i="0">
                <a:solidFill>
                  <a:schemeClr val="tx1"/>
                </a:solidFill>
                <a:latin typeface="+mn-lt"/>
              </a:defRPr>
            </a:lvl8pPr>
            <a:lvl9pPr marL="1588" indent="0" algn="r">
              <a:spcBef>
                <a:spcPts val="0"/>
              </a:spcBef>
              <a:buNone/>
              <a:defRPr sz="3200" b="1" i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9AE3397-185F-4DE1-892E-ACCF159F87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6096000" y="4113168"/>
            <a:ext cx="1656000" cy="1656000"/>
          </a:xfrm>
          <a:prstGeom prst="ellipse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anchor="ctr">
            <a:normAutofit/>
          </a:bodyPr>
          <a:lstStyle>
            <a:lvl1pPr algn="ctr">
              <a:defRPr sz="8000" b="0" i="1">
                <a:solidFill>
                  <a:schemeClr val="tx2"/>
                </a:solidFill>
                <a:latin typeface="Georgia" panose="02040502050405020303" pitchFamily="18" charset="0"/>
              </a:defRPr>
            </a:lvl1pPr>
          </a:lstStyle>
          <a:p>
            <a:r>
              <a:rPr lang="en-GB"/>
              <a:t>01</a:t>
            </a:r>
          </a:p>
        </p:txBody>
      </p:sp>
      <p:sp>
        <p:nvSpPr>
          <p:cNvPr id="5" name="Textplatzhalter 2">
            <a:extLst>
              <a:ext uri="{FF2B5EF4-FFF2-40B4-BE49-F238E27FC236}">
                <a16:creationId xmlns:a16="http://schemas.microsoft.com/office/drawing/2014/main" id="{5A0B2D49-5062-4D7B-9E04-278B089F2FF5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 bwMode="gray">
          <a:xfrm>
            <a:off x="766588" y="4653248"/>
            <a:ext cx="4895999" cy="1008000"/>
          </a:xfrm>
        </p:spPr>
        <p:txBody>
          <a:bodyPr>
            <a:noAutofit/>
          </a:bodyPr>
          <a:lstStyle>
            <a:lvl1pPr marL="1588" indent="0" algn="r">
              <a:spcBef>
                <a:spcPts val="0"/>
              </a:spcBef>
              <a:buNone/>
              <a:defRPr sz="1800" i="0">
                <a:solidFill>
                  <a:schemeClr val="tx1"/>
                </a:solidFill>
                <a:latin typeface="+mn-lt"/>
              </a:defRPr>
            </a:lvl1pPr>
            <a:lvl2pPr marL="1588" indent="0" algn="r">
              <a:spcBef>
                <a:spcPts val="0"/>
              </a:spcBef>
              <a:buNone/>
              <a:defRPr sz="1800" i="0">
                <a:solidFill>
                  <a:schemeClr val="tx1"/>
                </a:solidFill>
                <a:latin typeface="+mn-lt"/>
              </a:defRPr>
            </a:lvl2pPr>
            <a:lvl3pPr marL="1588" indent="0" algn="r">
              <a:spcBef>
                <a:spcPts val="0"/>
              </a:spcBef>
              <a:buNone/>
              <a:defRPr sz="1800" i="0">
                <a:solidFill>
                  <a:schemeClr val="tx1"/>
                </a:solidFill>
                <a:latin typeface="+mn-lt"/>
              </a:defRPr>
            </a:lvl3pPr>
            <a:lvl4pPr marL="1588" indent="0" algn="r">
              <a:spcBef>
                <a:spcPts val="0"/>
              </a:spcBef>
              <a:buNone/>
              <a:defRPr sz="1800" i="0">
                <a:solidFill>
                  <a:schemeClr val="tx1"/>
                </a:solidFill>
                <a:latin typeface="+mn-lt"/>
              </a:defRPr>
            </a:lvl4pPr>
            <a:lvl5pPr marL="1588" indent="0" algn="r">
              <a:spcBef>
                <a:spcPts val="0"/>
              </a:spcBef>
              <a:buNone/>
              <a:defRPr sz="1800" i="0">
                <a:solidFill>
                  <a:schemeClr val="tx1"/>
                </a:solidFill>
                <a:latin typeface="+mn-lt"/>
              </a:defRPr>
            </a:lvl5pPr>
            <a:lvl6pPr marL="1588" indent="0" algn="r">
              <a:spcBef>
                <a:spcPts val="0"/>
              </a:spcBef>
              <a:buNone/>
              <a:defRPr sz="1800" i="0">
                <a:solidFill>
                  <a:schemeClr val="tx1"/>
                </a:solidFill>
                <a:latin typeface="+mn-lt"/>
              </a:defRPr>
            </a:lvl6pPr>
            <a:lvl7pPr marL="1588" indent="0" algn="r">
              <a:spcBef>
                <a:spcPts val="0"/>
              </a:spcBef>
              <a:buNone/>
              <a:defRPr sz="1800" i="0">
                <a:solidFill>
                  <a:schemeClr val="tx1"/>
                </a:solidFill>
                <a:latin typeface="+mn-lt"/>
              </a:defRPr>
            </a:lvl7pPr>
            <a:lvl8pPr marL="1588" indent="0" algn="r">
              <a:spcBef>
                <a:spcPts val="0"/>
              </a:spcBef>
              <a:buNone/>
              <a:defRPr sz="1800" i="0">
                <a:solidFill>
                  <a:schemeClr val="tx1"/>
                </a:solidFill>
                <a:latin typeface="+mn-lt"/>
              </a:defRPr>
            </a:lvl8pPr>
            <a:lvl9pPr marL="1588" indent="0" algn="r">
              <a:spcBef>
                <a:spcPts val="0"/>
              </a:spcBef>
              <a:buNone/>
              <a:defRPr sz="1800" i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err="1"/>
              <a:t>Optionaler</a:t>
            </a:r>
            <a:r>
              <a:rPr lang="en-GB"/>
              <a:t> Text</a:t>
            </a:r>
          </a:p>
          <a:p>
            <a:pPr lvl="1"/>
            <a:r>
              <a:rPr lang="en-GB"/>
              <a:t>Zwei</a:t>
            </a:r>
          </a:p>
          <a:p>
            <a:pPr lvl="2"/>
            <a:r>
              <a:rPr lang="en-GB" err="1"/>
              <a:t>Drei</a:t>
            </a:r>
            <a:endParaRPr lang="en-GB"/>
          </a:p>
          <a:p>
            <a:pPr lvl="3"/>
            <a:r>
              <a:rPr lang="en-GB" err="1"/>
              <a:t>Vier</a:t>
            </a:r>
            <a:endParaRPr lang="en-GB"/>
          </a:p>
          <a:p>
            <a:pPr lvl="4"/>
            <a:r>
              <a:rPr lang="en-GB" err="1"/>
              <a:t>Fünf</a:t>
            </a:r>
            <a:endParaRPr lang="en-GB"/>
          </a:p>
          <a:p>
            <a:pPr lvl="5"/>
            <a:r>
              <a:rPr lang="en-GB" err="1"/>
              <a:t>Sechs</a:t>
            </a:r>
            <a:endParaRPr lang="en-GB"/>
          </a:p>
          <a:p>
            <a:pPr lvl="6"/>
            <a:r>
              <a:rPr lang="en-GB"/>
              <a:t>Sieben</a:t>
            </a:r>
          </a:p>
          <a:p>
            <a:pPr lvl="7"/>
            <a:r>
              <a:rPr lang="en-GB" err="1"/>
              <a:t>Acht</a:t>
            </a:r>
            <a:endParaRPr lang="en-GB"/>
          </a:p>
          <a:p>
            <a:pPr lvl="8"/>
            <a:r>
              <a:rPr lang="en-GB" err="1"/>
              <a:t>Neun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84820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83" userDrawn="1">
          <p15:clr>
            <a:srgbClr val="5ACBF0"/>
          </p15:clr>
        </p15:guide>
        <p15:guide id="2" orient="horz" pos="3838" userDrawn="1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17BBB15-227F-45AD-B6FB-4F74D670DA84}"/>
              </a:ext>
            </a:extLst>
          </p:cNvPr>
          <p:cNvSpPr>
            <a:spLocks noGrp="1"/>
          </p:cNvSpPr>
          <p:nvPr>
            <p:ph idx="1"/>
          </p:nvPr>
        </p:nvSpPr>
        <p:spPr bwMode="gray"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416F491-7036-4E36-99B9-2ACCC7252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8D75F291-B186-437B-9BD4-204251E78F38}" type="slidenum">
              <a:rPr lang="en-GB" smtClean="0"/>
              <a:t>‹#›</a:t>
            </a:fld>
            <a:endParaRPr lang="en-GB"/>
          </a:p>
        </p:txBody>
      </p:sp>
      <p:sp>
        <p:nvSpPr>
          <p:cNvPr id="7" name="Textplatzhalter 7">
            <a:extLst>
              <a:ext uri="{FF2B5EF4-FFF2-40B4-BE49-F238E27FC236}">
                <a16:creationId xmlns:a16="http://schemas.microsoft.com/office/drawing/2014/main" id="{77F6D6D5-AAF7-451F-93D6-110A6B6E0B7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767408" y="1196752"/>
            <a:ext cx="7920880" cy="360000"/>
          </a:xfrm>
        </p:spPr>
        <p:txBody>
          <a:bodyPr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i="1">
                <a:solidFill>
                  <a:schemeClr val="tx2"/>
                </a:solidFill>
                <a:latin typeface="Georgia" panose="02040502050405020303" pitchFamily="18" charset="0"/>
              </a:defRPr>
            </a:lvl1pPr>
            <a:lvl2pPr marL="0" indent="0">
              <a:spcBef>
                <a:spcPts val="0"/>
              </a:spcBef>
              <a:buNone/>
              <a:defRPr i="1">
                <a:solidFill>
                  <a:schemeClr val="tx2"/>
                </a:solidFill>
                <a:latin typeface="Georgia" panose="02040502050405020303" pitchFamily="18" charset="0"/>
              </a:defRPr>
            </a:lvl2pPr>
            <a:lvl3pPr marL="0" indent="0">
              <a:spcBef>
                <a:spcPts val="0"/>
              </a:spcBef>
              <a:buNone/>
              <a:defRPr i="1">
                <a:solidFill>
                  <a:schemeClr val="tx2"/>
                </a:solidFill>
                <a:latin typeface="Georgia" panose="02040502050405020303" pitchFamily="18" charset="0"/>
              </a:defRPr>
            </a:lvl3pPr>
            <a:lvl4pPr marL="0" indent="0">
              <a:spcBef>
                <a:spcPts val="0"/>
              </a:spcBef>
              <a:buNone/>
              <a:defRPr i="1">
                <a:solidFill>
                  <a:schemeClr val="tx2"/>
                </a:solidFill>
                <a:latin typeface="Georgia" panose="02040502050405020303" pitchFamily="18" charset="0"/>
              </a:defRPr>
            </a:lvl4pPr>
            <a:lvl5pPr marL="0" indent="0">
              <a:spcBef>
                <a:spcPts val="0"/>
              </a:spcBef>
              <a:buFont typeface="Arial" panose="020B0604020202020204" pitchFamily="34" charset="0"/>
              <a:buNone/>
              <a:defRPr i="1">
                <a:solidFill>
                  <a:schemeClr val="tx2"/>
                </a:solidFill>
                <a:latin typeface="Georgia" panose="02040502050405020303" pitchFamily="18" charset="0"/>
              </a:defRPr>
            </a:lvl5pPr>
            <a:lvl6pPr marL="0" indent="0">
              <a:spcBef>
                <a:spcPts val="0"/>
              </a:spcBef>
              <a:buFont typeface="Arial" panose="020B0604020202020204" pitchFamily="34" charset="0"/>
              <a:buNone/>
              <a:defRPr i="1">
                <a:solidFill>
                  <a:schemeClr val="tx2"/>
                </a:solidFill>
                <a:latin typeface="Georgia" panose="02040502050405020303" pitchFamily="18" charset="0"/>
              </a:defRPr>
            </a:lvl6pPr>
            <a:lvl7pPr marL="0" indent="0">
              <a:spcBef>
                <a:spcPts val="0"/>
              </a:spcBef>
              <a:buFont typeface="Arial" panose="020B0604020202020204" pitchFamily="34" charset="0"/>
              <a:buNone/>
              <a:defRPr i="1">
                <a:solidFill>
                  <a:schemeClr val="tx2"/>
                </a:solidFill>
                <a:latin typeface="Georgia" panose="02040502050405020303" pitchFamily="18" charset="0"/>
              </a:defRPr>
            </a:lvl7pPr>
            <a:lvl8pPr marL="0" indent="0">
              <a:spcBef>
                <a:spcPts val="0"/>
              </a:spcBef>
              <a:buFont typeface="Arial" panose="020B0604020202020204" pitchFamily="34" charset="0"/>
              <a:buNone/>
              <a:defRPr i="1">
                <a:solidFill>
                  <a:schemeClr val="tx2"/>
                </a:solidFill>
                <a:latin typeface="Georgia" panose="02040502050405020303" pitchFamily="18" charset="0"/>
              </a:defRPr>
            </a:lvl8pPr>
            <a:lvl9pPr marL="0" indent="0">
              <a:spcBef>
                <a:spcPts val="0"/>
              </a:spcBef>
              <a:buFont typeface="Arial" panose="020B0604020202020204" pitchFamily="34" charset="0"/>
              <a:buNone/>
              <a:defRPr i="1">
                <a:solidFill>
                  <a:schemeClr val="tx2"/>
                </a:solidFill>
                <a:latin typeface="Georgia" panose="02040502050405020303" pitchFamily="18" charset="0"/>
              </a:defRPr>
            </a:lvl9pPr>
          </a:lstStyle>
          <a:p>
            <a:pPr lvl="0"/>
            <a:r>
              <a:rPr lang="en-GB" err="1"/>
              <a:t>Optionale</a:t>
            </a:r>
            <a:r>
              <a:rPr lang="en-GB"/>
              <a:t> Sub-Headline</a:t>
            </a:r>
          </a:p>
          <a:p>
            <a:pPr lvl="1"/>
            <a:r>
              <a:rPr lang="en-GB" err="1"/>
              <a:t>Zweite</a:t>
            </a:r>
            <a:r>
              <a:rPr lang="en-GB"/>
              <a:t> Ebene</a:t>
            </a:r>
          </a:p>
          <a:p>
            <a:pPr lvl="2"/>
            <a:r>
              <a:rPr lang="en-GB" err="1"/>
              <a:t>Dritte</a:t>
            </a:r>
            <a:r>
              <a:rPr lang="en-GB"/>
              <a:t> Ebene</a:t>
            </a:r>
          </a:p>
          <a:p>
            <a:pPr lvl="3"/>
            <a:r>
              <a:rPr lang="en-GB" err="1"/>
              <a:t>Vierte</a:t>
            </a:r>
            <a:r>
              <a:rPr lang="en-GB"/>
              <a:t> Ebene</a:t>
            </a:r>
          </a:p>
          <a:p>
            <a:pPr lvl="4"/>
            <a:r>
              <a:rPr lang="en-GB" err="1"/>
              <a:t>Fünfte</a:t>
            </a:r>
            <a:r>
              <a:rPr lang="en-GB"/>
              <a:t> Ebene</a:t>
            </a:r>
          </a:p>
          <a:p>
            <a:pPr lvl="5"/>
            <a:r>
              <a:rPr lang="en-GB" err="1"/>
              <a:t>Sechs</a:t>
            </a:r>
            <a:endParaRPr lang="en-GB"/>
          </a:p>
          <a:p>
            <a:pPr lvl="6"/>
            <a:r>
              <a:rPr lang="en-GB"/>
              <a:t>Sieben</a:t>
            </a:r>
          </a:p>
          <a:p>
            <a:pPr lvl="7"/>
            <a:r>
              <a:rPr lang="en-GB" err="1"/>
              <a:t>Acht</a:t>
            </a:r>
            <a:endParaRPr lang="en-GB"/>
          </a:p>
          <a:p>
            <a:pPr lvl="8"/>
            <a:r>
              <a:rPr lang="en-GB" err="1"/>
              <a:t>Neun</a:t>
            </a:r>
            <a:endParaRPr lang="en-GB"/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D89F4942-862B-4AE7-8DC3-8DEA19E507D8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39E0217F-FCB1-472F-B800-3ADB7999D72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/>
          <a:p>
            <a:r>
              <a:rPr lang="en-GB"/>
              <a:t>Title of presentation</a:t>
            </a:r>
          </a:p>
        </p:txBody>
      </p:sp>
    </p:spTree>
    <p:extLst>
      <p:ext uri="{BB962C8B-B14F-4D97-AF65-F5344CB8AC3E}">
        <p14:creationId xmlns:p14="http://schemas.microsoft.com/office/powerpoint/2010/main" val="7717345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344" userDrawn="1">
          <p15:clr>
            <a:srgbClr val="5ACBF0"/>
          </p15:clr>
        </p15:guide>
        <p15:guide id="2" orient="horz" pos="3838" userDrawn="1">
          <p15:clr>
            <a:srgbClr val="5ACBF0"/>
          </p15:clr>
        </p15:guide>
        <p15:guide id="3" pos="7197" userDrawn="1">
          <p15:clr>
            <a:srgbClr val="5ACBF0"/>
          </p15:clr>
        </p15:guide>
        <p15:guide id="4" pos="483" userDrawn="1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muc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17BBB15-227F-45AD-B6FB-4F74D670DA84}"/>
              </a:ext>
            </a:extLst>
          </p:cNvPr>
          <p:cNvSpPr>
            <a:spLocks noGrp="1"/>
          </p:cNvSpPr>
          <p:nvPr>
            <p:ph idx="1"/>
          </p:nvPr>
        </p:nvSpPr>
        <p:spPr bwMode="gray">
          <a:xfrm>
            <a:off x="766763" y="1556792"/>
            <a:ext cx="10658475" cy="4536033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416F491-7036-4E36-99B9-2ACCC7252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8D75F291-B186-437B-9BD4-204251E78F38}" type="slidenum">
              <a:rPr lang="en-GB" smtClean="0"/>
              <a:t>‹#›</a:t>
            </a:fld>
            <a:endParaRPr lang="en-GB"/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A3399081-B28F-4ABA-A951-E201993748FE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05099518-9EB8-41FF-B9F6-30B2EC8991A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 bwMode="gray"/>
        <p:txBody>
          <a:bodyPr/>
          <a:lstStyle/>
          <a:p>
            <a:r>
              <a:rPr lang="en-GB"/>
              <a:t>Title of presentation</a:t>
            </a:r>
          </a:p>
        </p:txBody>
      </p:sp>
    </p:spTree>
    <p:extLst>
      <p:ext uri="{BB962C8B-B14F-4D97-AF65-F5344CB8AC3E}">
        <p14:creationId xmlns:p14="http://schemas.microsoft.com/office/powerpoint/2010/main" val="3901804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81" userDrawn="1">
          <p15:clr>
            <a:srgbClr val="5ACBF0"/>
          </p15:clr>
        </p15:guide>
        <p15:guide id="2" orient="horz" pos="3838" userDrawn="1">
          <p15:clr>
            <a:srgbClr val="5ACBF0"/>
          </p15:clr>
        </p15:guide>
        <p15:guide id="3" pos="7197" userDrawn="1">
          <p15:clr>
            <a:srgbClr val="5ACBF0"/>
          </p15:clr>
        </p15:guide>
        <p15:guide id="4" pos="483" userDrawn="1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17BBB15-227F-45AD-B6FB-4F74D670DA84}"/>
              </a:ext>
            </a:extLst>
          </p:cNvPr>
          <p:cNvSpPr>
            <a:spLocks noGrp="1"/>
          </p:cNvSpPr>
          <p:nvPr>
            <p:ph idx="1"/>
          </p:nvPr>
        </p:nvSpPr>
        <p:spPr bwMode="gray">
          <a:xfrm>
            <a:off x="766763" y="2133599"/>
            <a:ext cx="5184775" cy="3959226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FFC7DAC-89A5-4B89-BC9A-1717238D67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GB"/>
              <a:t>Title of presentation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416F491-7036-4E36-99B9-2ACCC7252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8D75F291-B186-437B-9BD4-204251E78F38}" type="slidenum">
              <a:rPr lang="en-GB" smtClean="0"/>
              <a:t>‹#›</a:t>
            </a:fld>
            <a:endParaRPr lang="en-GB"/>
          </a:p>
        </p:txBody>
      </p:sp>
      <p:sp>
        <p:nvSpPr>
          <p:cNvPr id="7" name="Textplatzhalter 7">
            <a:extLst>
              <a:ext uri="{FF2B5EF4-FFF2-40B4-BE49-F238E27FC236}">
                <a16:creationId xmlns:a16="http://schemas.microsoft.com/office/drawing/2014/main" id="{77F6D6D5-AAF7-451F-93D6-110A6B6E0B7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767408" y="1196752"/>
            <a:ext cx="7920880" cy="360000"/>
          </a:xfrm>
        </p:spPr>
        <p:txBody>
          <a:bodyPr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i="1">
                <a:solidFill>
                  <a:schemeClr val="tx2"/>
                </a:solidFill>
                <a:latin typeface="Georgia" panose="02040502050405020303" pitchFamily="18" charset="0"/>
              </a:defRPr>
            </a:lvl1pPr>
            <a:lvl2pPr marL="0" indent="0">
              <a:spcBef>
                <a:spcPts val="0"/>
              </a:spcBef>
              <a:buNone/>
              <a:defRPr i="1">
                <a:solidFill>
                  <a:schemeClr val="tx2"/>
                </a:solidFill>
                <a:latin typeface="Georgia" panose="02040502050405020303" pitchFamily="18" charset="0"/>
              </a:defRPr>
            </a:lvl2pPr>
            <a:lvl3pPr marL="0" indent="0">
              <a:spcBef>
                <a:spcPts val="0"/>
              </a:spcBef>
              <a:buNone/>
              <a:defRPr i="1">
                <a:solidFill>
                  <a:schemeClr val="tx2"/>
                </a:solidFill>
                <a:latin typeface="Georgia" panose="02040502050405020303" pitchFamily="18" charset="0"/>
              </a:defRPr>
            </a:lvl3pPr>
            <a:lvl4pPr marL="0" indent="0">
              <a:spcBef>
                <a:spcPts val="0"/>
              </a:spcBef>
              <a:buNone/>
              <a:defRPr i="1">
                <a:solidFill>
                  <a:schemeClr val="tx2"/>
                </a:solidFill>
                <a:latin typeface="Georgia" panose="02040502050405020303" pitchFamily="18" charset="0"/>
              </a:defRPr>
            </a:lvl4pPr>
            <a:lvl5pPr marL="0" indent="0">
              <a:spcBef>
                <a:spcPts val="0"/>
              </a:spcBef>
              <a:buFont typeface="Arial" panose="020B0604020202020204" pitchFamily="34" charset="0"/>
              <a:buNone/>
              <a:defRPr i="1">
                <a:solidFill>
                  <a:schemeClr val="tx2"/>
                </a:solidFill>
                <a:latin typeface="Georgia" panose="02040502050405020303" pitchFamily="18" charset="0"/>
              </a:defRPr>
            </a:lvl5pPr>
            <a:lvl6pPr marL="0" indent="0">
              <a:spcBef>
                <a:spcPts val="0"/>
              </a:spcBef>
              <a:buFont typeface="Arial" panose="020B0604020202020204" pitchFamily="34" charset="0"/>
              <a:buNone/>
              <a:defRPr i="1">
                <a:solidFill>
                  <a:schemeClr val="tx2"/>
                </a:solidFill>
                <a:latin typeface="Georgia" panose="02040502050405020303" pitchFamily="18" charset="0"/>
              </a:defRPr>
            </a:lvl6pPr>
            <a:lvl7pPr marL="0" indent="0">
              <a:spcBef>
                <a:spcPts val="0"/>
              </a:spcBef>
              <a:buFont typeface="Arial" panose="020B0604020202020204" pitchFamily="34" charset="0"/>
              <a:buNone/>
              <a:defRPr i="1">
                <a:solidFill>
                  <a:schemeClr val="tx2"/>
                </a:solidFill>
                <a:latin typeface="Georgia" panose="02040502050405020303" pitchFamily="18" charset="0"/>
              </a:defRPr>
            </a:lvl7pPr>
            <a:lvl8pPr marL="0" indent="0">
              <a:spcBef>
                <a:spcPts val="0"/>
              </a:spcBef>
              <a:buFont typeface="Arial" panose="020B0604020202020204" pitchFamily="34" charset="0"/>
              <a:buNone/>
              <a:defRPr i="1">
                <a:solidFill>
                  <a:schemeClr val="tx2"/>
                </a:solidFill>
                <a:latin typeface="Georgia" panose="02040502050405020303" pitchFamily="18" charset="0"/>
              </a:defRPr>
            </a:lvl8pPr>
            <a:lvl9pPr marL="0" indent="0">
              <a:spcBef>
                <a:spcPts val="0"/>
              </a:spcBef>
              <a:buFont typeface="Arial" panose="020B0604020202020204" pitchFamily="34" charset="0"/>
              <a:buNone/>
              <a:defRPr i="1">
                <a:solidFill>
                  <a:schemeClr val="tx2"/>
                </a:solidFill>
                <a:latin typeface="Georgia" panose="02040502050405020303" pitchFamily="18" charset="0"/>
              </a:defRPr>
            </a:lvl9pPr>
          </a:lstStyle>
          <a:p>
            <a:pPr lvl="0"/>
            <a:r>
              <a:rPr lang="en-GB" err="1"/>
              <a:t>Optionale</a:t>
            </a:r>
            <a:r>
              <a:rPr lang="en-GB"/>
              <a:t> Sub-Headline</a:t>
            </a:r>
          </a:p>
          <a:p>
            <a:pPr lvl="1"/>
            <a:r>
              <a:rPr lang="en-GB" err="1"/>
              <a:t>Zweite</a:t>
            </a:r>
            <a:r>
              <a:rPr lang="en-GB"/>
              <a:t> Ebene</a:t>
            </a:r>
          </a:p>
          <a:p>
            <a:pPr lvl="2"/>
            <a:r>
              <a:rPr lang="en-GB" err="1"/>
              <a:t>Dritte</a:t>
            </a:r>
            <a:r>
              <a:rPr lang="en-GB"/>
              <a:t> Ebene</a:t>
            </a:r>
          </a:p>
          <a:p>
            <a:pPr lvl="3"/>
            <a:r>
              <a:rPr lang="en-GB" err="1"/>
              <a:t>Vierte</a:t>
            </a:r>
            <a:r>
              <a:rPr lang="en-GB"/>
              <a:t> Ebene</a:t>
            </a:r>
          </a:p>
          <a:p>
            <a:pPr lvl="4"/>
            <a:r>
              <a:rPr lang="en-GB" err="1"/>
              <a:t>Fünfte</a:t>
            </a:r>
            <a:r>
              <a:rPr lang="en-GB"/>
              <a:t> Ebene</a:t>
            </a:r>
          </a:p>
          <a:p>
            <a:pPr lvl="5"/>
            <a:r>
              <a:rPr lang="en-GB" err="1"/>
              <a:t>Sechs</a:t>
            </a:r>
            <a:endParaRPr lang="en-GB"/>
          </a:p>
          <a:p>
            <a:pPr lvl="6"/>
            <a:r>
              <a:rPr lang="en-GB"/>
              <a:t>Sieben</a:t>
            </a:r>
          </a:p>
          <a:p>
            <a:pPr lvl="7"/>
            <a:r>
              <a:rPr lang="en-GB" err="1"/>
              <a:t>Acht</a:t>
            </a:r>
            <a:endParaRPr lang="en-GB"/>
          </a:p>
          <a:p>
            <a:pPr lvl="8"/>
            <a:r>
              <a:rPr lang="en-GB" err="1"/>
              <a:t>Neun</a:t>
            </a:r>
            <a:endParaRPr lang="en-GB"/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CC294606-190B-4890-B07C-3B68975DD449}"/>
              </a:ext>
            </a:extLst>
          </p:cNvPr>
          <p:cNvSpPr>
            <a:spLocks noGrp="1"/>
          </p:cNvSpPr>
          <p:nvPr>
            <p:ph idx="14"/>
          </p:nvPr>
        </p:nvSpPr>
        <p:spPr bwMode="gray">
          <a:xfrm>
            <a:off x="6239817" y="2132856"/>
            <a:ext cx="5184775" cy="3959226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012C2629-ECAE-4771-B97C-C8C52C60D7BF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02204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344" userDrawn="1">
          <p15:clr>
            <a:srgbClr val="5ACBF0"/>
          </p15:clr>
        </p15:guide>
        <p15:guide id="2" orient="horz" pos="3838" userDrawn="1">
          <p15:clr>
            <a:srgbClr val="5ACBF0"/>
          </p15:clr>
        </p15:guide>
        <p15:guide id="3" pos="7197" userDrawn="1">
          <p15:clr>
            <a:srgbClr val="5ACBF0"/>
          </p15:clr>
        </p15:guide>
        <p15:guide id="4" pos="483" userDrawn="1">
          <p15:clr>
            <a:srgbClr val="5ACBF0"/>
          </p15:clr>
        </p15:guide>
        <p15:guide id="5" pos="3749" userDrawn="1">
          <p15:clr>
            <a:srgbClr val="5ACBF0"/>
          </p15:clr>
        </p15:guide>
        <p15:guide id="6" pos="3931" userDrawn="1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2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FCE0DF8-821F-4C30-892B-307669EE6CF1}"/>
              </a:ext>
            </a:extLst>
          </p:cNvPr>
          <p:cNvSpPr>
            <a:spLocks noGrp="1"/>
          </p:cNvSpPr>
          <p:nvPr>
            <p:ph type="body" idx="1"/>
          </p:nvPr>
        </p:nvSpPr>
        <p:spPr bwMode="gray">
          <a:xfrm>
            <a:off x="766763" y="2133599"/>
            <a:ext cx="10658475" cy="395922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err="1"/>
              <a:t>Mastertextformat</a:t>
            </a:r>
            <a:r>
              <a:rPr lang="en-GB"/>
              <a:t> </a:t>
            </a:r>
            <a:r>
              <a:rPr lang="en-GB" err="1"/>
              <a:t>bearbeiten</a:t>
            </a:r>
            <a:endParaRPr lang="en-GB"/>
          </a:p>
          <a:p>
            <a:pPr lvl="1"/>
            <a:r>
              <a:rPr lang="en-GB" err="1"/>
              <a:t>Zweite</a:t>
            </a:r>
            <a:r>
              <a:rPr lang="en-GB"/>
              <a:t> Ebene</a:t>
            </a:r>
          </a:p>
          <a:p>
            <a:pPr lvl="2"/>
            <a:r>
              <a:rPr lang="en-GB" err="1"/>
              <a:t>Dritte</a:t>
            </a:r>
            <a:r>
              <a:rPr lang="en-GB"/>
              <a:t> Ebene</a:t>
            </a:r>
          </a:p>
          <a:p>
            <a:pPr lvl="3"/>
            <a:r>
              <a:rPr lang="en-GB" err="1"/>
              <a:t>Vierte</a:t>
            </a:r>
            <a:r>
              <a:rPr lang="en-GB"/>
              <a:t> Ebene</a:t>
            </a:r>
          </a:p>
          <a:p>
            <a:pPr lvl="4"/>
            <a:r>
              <a:rPr lang="en-GB" err="1"/>
              <a:t>Fünfte</a:t>
            </a:r>
            <a:r>
              <a:rPr lang="en-GB"/>
              <a:t> Ebene</a:t>
            </a:r>
          </a:p>
          <a:p>
            <a:pPr lvl="5"/>
            <a:r>
              <a:rPr lang="en-GB" err="1"/>
              <a:t>Sechs</a:t>
            </a:r>
            <a:endParaRPr lang="en-GB"/>
          </a:p>
          <a:p>
            <a:pPr lvl="6"/>
            <a:r>
              <a:rPr lang="en-GB"/>
              <a:t>Sieben</a:t>
            </a:r>
          </a:p>
          <a:p>
            <a:pPr lvl="7"/>
            <a:r>
              <a:rPr lang="en-GB" err="1"/>
              <a:t>Acht</a:t>
            </a:r>
            <a:endParaRPr lang="en-GB"/>
          </a:p>
          <a:p>
            <a:pPr lvl="8"/>
            <a:r>
              <a:rPr lang="en-GB" err="1"/>
              <a:t>Neun</a:t>
            </a:r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56C3840-DFAA-4153-A3DF-F2C9EDA63E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gray">
          <a:xfrm>
            <a:off x="766762" y="6381328"/>
            <a:ext cx="6553014" cy="216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i="1">
                <a:solidFill>
                  <a:schemeClr val="tx2"/>
                </a:solidFill>
                <a:latin typeface="Georgia" panose="02040502050405020303" pitchFamily="18" charset="0"/>
              </a:defRPr>
            </a:lvl1pPr>
          </a:lstStyle>
          <a:p>
            <a:r>
              <a:rPr lang="en-GB"/>
              <a:t>Title of presentation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39AF998-D1FE-439C-B6E2-79EA2D874E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10776520" y="6381328"/>
            <a:ext cx="648072" cy="216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 i="1">
                <a:solidFill>
                  <a:schemeClr val="tx2"/>
                </a:solidFill>
                <a:latin typeface="Georgia" panose="02040502050405020303" pitchFamily="18" charset="0"/>
              </a:defRPr>
            </a:lvl1pPr>
          </a:lstStyle>
          <a:p>
            <a:fld id="{8D75F291-B186-437B-9BD4-204251E78F3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03B0CB32-D26C-4139-AC97-E615E3B183C5}"/>
              </a:ext>
            </a:extLst>
          </p:cNvPr>
          <p:cNvSpPr/>
          <p:nvPr userDrawn="1"/>
        </p:nvSpPr>
        <p:spPr bwMode="gray">
          <a:xfrm>
            <a:off x="767408" y="-171400"/>
            <a:ext cx="1080000" cy="72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91DC9A3A-ED32-4D4A-8D19-82540736128D}"/>
              </a:ext>
            </a:extLst>
          </p:cNvPr>
          <p:cNvSpPr/>
          <p:nvPr userDrawn="1"/>
        </p:nvSpPr>
        <p:spPr bwMode="gray">
          <a:xfrm>
            <a:off x="2134960" y="-171400"/>
            <a:ext cx="1080000" cy="72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94806E07-6018-4E57-B4F4-8AC531367F2F}"/>
              </a:ext>
            </a:extLst>
          </p:cNvPr>
          <p:cNvSpPr/>
          <p:nvPr userDrawn="1"/>
        </p:nvSpPr>
        <p:spPr bwMode="gray">
          <a:xfrm>
            <a:off x="3503232" y="-171400"/>
            <a:ext cx="1080000" cy="72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35DE8584-6E72-4669-AAC3-55D6D4CF1F80}"/>
              </a:ext>
            </a:extLst>
          </p:cNvPr>
          <p:cNvSpPr/>
          <p:nvPr userDrawn="1"/>
        </p:nvSpPr>
        <p:spPr bwMode="gray">
          <a:xfrm>
            <a:off x="4871504" y="-171400"/>
            <a:ext cx="1080000" cy="72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6246B53A-62D7-4048-A306-E08508CA9F04}"/>
              </a:ext>
            </a:extLst>
          </p:cNvPr>
          <p:cNvSpPr/>
          <p:nvPr userDrawn="1"/>
        </p:nvSpPr>
        <p:spPr bwMode="gray">
          <a:xfrm>
            <a:off x="6239776" y="-171400"/>
            <a:ext cx="1080000" cy="72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0B0281E8-DEEF-4F7C-BC61-93198CAAFD38}"/>
              </a:ext>
            </a:extLst>
          </p:cNvPr>
          <p:cNvSpPr/>
          <p:nvPr userDrawn="1"/>
        </p:nvSpPr>
        <p:spPr bwMode="gray">
          <a:xfrm>
            <a:off x="7608048" y="-171400"/>
            <a:ext cx="1080000" cy="72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2AB5255D-CE7A-424C-86F5-B3506F3CF776}"/>
              </a:ext>
            </a:extLst>
          </p:cNvPr>
          <p:cNvSpPr/>
          <p:nvPr userDrawn="1"/>
        </p:nvSpPr>
        <p:spPr bwMode="gray">
          <a:xfrm>
            <a:off x="8976320" y="-171400"/>
            <a:ext cx="1080000" cy="72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EA0C3F2F-BD2D-471F-A7EC-96B76086BCC2}"/>
              </a:ext>
            </a:extLst>
          </p:cNvPr>
          <p:cNvSpPr/>
          <p:nvPr userDrawn="1"/>
        </p:nvSpPr>
        <p:spPr bwMode="gray">
          <a:xfrm>
            <a:off x="10344592" y="-171400"/>
            <a:ext cx="1080000" cy="72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C3366713-9D75-410E-8FEC-A3C9DEDF5C73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766763" y="260752"/>
            <a:ext cx="7921625" cy="936000"/>
          </a:xfrm>
          <a:prstGeom prst="rect">
            <a:avLst/>
          </a:prstGeom>
        </p:spPr>
        <p:txBody>
          <a:bodyPr vert="horz" lIns="0" tIns="0" rIns="0" bIns="54000" rtlCol="0" anchor="b">
            <a:normAutofit/>
          </a:bodyPr>
          <a:lstStyle/>
          <a:p>
            <a:r>
              <a:rPr lang="en-GB" err="1"/>
              <a:t>Mastertitelformat</a:t>
            </a:r>
            <a:r>
              <a:rPr lang="en-GB"/>
              <a:t> </a:t>
            </a:r>
            <a:r>
              <a:rPr lang="en-GB" err="1"/>
              <a:t>bearbeiten</a:t>
            </a:r>
            <a:endParaRPr lang="en-GB"/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31B033B9-7AD3-419A-AC77-478506CCBB45}"/>
              </a:ext>
            </a:extLst>
          </p:cNvPr>
          <p:cNvPicPr>
            <a:picLocks noChangeAspect="1"/>
          </p:cNvPicPr>
          <p:nvPr userDrawn="1"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 bwMode="gray">
          <a:xfrm>
            <a:off x="9840592" y="788974"/>
            <a:ext cx="1584000" cy="46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5906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49" r:id="rId2"/>
    <p:sldLayoutId id="2147483669" r:id="rId3"/>
    <p:sldLayoutId id="2147483657" r:id="rId4"/>
    <p:sldLayoutId id="2147483670" r:id="rId5"/>
    <p:sldLayoutId id="2147483651" r:id="rId6"/>
    <p:sldLayoutId id="2147483650" r:id="rId7"/>
    <p:sldLayoutId id="2147483663" r:id="rId8"/>
    <p:sldLayoutId id="2147483658" r:id="rId9"/>
    <p:sldLayoutId id="2147483659" r:id="rId10"/>
    <p:sldLayoutId id="2147483661" r:id="rId11"/>
    <p:sldLayoutId id="2147483662" r:id="rId12"/>
    <p:sldLayoutId id="2147483665" r:id="rId13"/>
    <p:sldLayoutId id="2147483654" r:id="rId14"/>
    <p:sldLayoutId id="2147483660" r:id="rId15"/>
    <p:sldLayoutId id="2147483655" r:id="rId16"/>
    <p:sldLayoutId id="2147483664" r:id="rId17"/>
    <p:sldLayoutId id="2147483666" r:id="rId18"/>
    <p:sldLayoutId id="2147483671" r:id="rId19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252000" indent="-252000" algn="l" defTabSz="914400" rtl="0" eaLnBrk="1" latinLnBrk="0" hangingPunct="1">
        <a:lnSpc>
          <a:spcPct val="100000"/>
        </a:lnSpc>
        <a:spcBef>
          <a:spcPts val="500"/>
        </a:spcBef>
        <a:buFont typeface="Segoe UI" panose="020B0502040204020203" pitchFamily="34" charset="0"/>
        <a:buChar char="−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504000" indent="-252000" algn="l" defTabSz="914400" rtl="0" eaLnBrk="1" latinLnBrk="0" hangingPunct="1">
        <a:lnSpc>
          <a:spcPct val="100000"/>
        </a:lnSpc>
        <a:spcBef>
          <a:spcPts val="500"/>
        </a:spcBef>
        <a:buFont typeface="Segoe UI" panose="020B0502040204020203" pitchFamily="34" charset="0"/>
        <a:buChar char="−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756000" indent="-252000" algn="l" defTabSz="914400" rtl="0" eaLnBrk="1" latinLnBrk="0" hangingPunct="1">
        <a:lnSpc>
          <a:spcPct val="100000"/>
        </a:lnSpc>
        <a:spcBef>
          <a:spcPts val="500"/>
        </a:spcBef>
        <a:buFont typeface="Segoe UI" panose="020B0502040204020203" pitchFamily="34" charset="0"/>
        <a:buChar char="−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00000"/>
        </a:lnSpc>
        <a:spcBef>
          <a:spcPts val="500"/>
        </a:spcBef>
        <a:buFont typeface="Segoe UI" panose="020B0502040204020203" pitchFamily="34" charset="0"/>
        <a:buNone/>
        <a:defRPr sz="1800" i="1" kern="1200">
          <a:solidFill>
            <a:schemeClr val="tx2"/>
          </a:solidFill>
          <a:latin typeface="Georgia" panose="02040502050405020303" pitchFamily="18" charset="0"/>
          <a:ea typeface="+mn-ea"/>
          <a:cs typeface="+mn-cs"/>
        </a:defRPr>
      </a:lvl5pPr>
      <a:lvl6pPr marL="0" indent="0" algn="l" defTabSz="914400" rtl="0" eaLnBrk="1" latinLnBrk="0" hangingPunct="1">
        <a:lnSpc>
          <a:spcPct val="100000"/>
        </a:lnSpc>
        <a:spcBef>
          <a:spcPts val="500"/>
        </a:spcBef>
        <a:buFont typeface="Segoe UI" panose="020B0502040204020203" pitchFamily="34" charset="0"/>
        <a:buNone/>
        <a:defRPr sz="1800" i="1" kern="1200">
          <a:solidFill>
            <a:schemeClr val="tx2"/>
          </a:solidFill>
          <a:latin typeface="Georgia" panose="02040502050405020303" pitchFamily="18" charset="0"/>
          <a:ea typeface="+mn-ea"/>
          <a:cs typeface="+mn-cs"/>
        </a:defRPr>
      </a:lvl6pPr>
      <a:lvl7pPr marL="0" indent="0" algn="l" defTabSz="914400" rtl="0" eaLnBrk="1" latinLnBrk="0" hangingPunct="1">
        <a:lnSpc>
          <a:spcPct val="100000"/>
        </a:lnSpc>
        <a:spcBef>
          <a:spcPts val="500"/>
        </a:spcBef>
        <a:buFont typeface="Segoe UI" panose="020B0502040204020203" pitchFamily="34" charset="0"/>
        <a:buNone/>
        <a:defRPr sz="1800" i="1" kern="1200">
          <a:solidFill>
            <a:schemeClr val="tx2"/>
          </a:solidFill>
          <a:latin typeface="Georgia" panose="02040502050405020303" pitchFamily="18" charset="0"/>
          <a:ea typeface="+mn-ea"/>
          <a:cs typeface="+mn-cs"/>
        </a:defRPr>
      </a:lvl7pPr>
      <a:lvl8pPr marL="0" indent="0" algn="l" defTabSz="914400" rtl="0" eaLnBrk="1" latinLnBrk="0" hangingPunct="1">
        <a:lnSpc>
          <a:spcPct val="100000"/>
        </a:lnSpc>
        <a:spcBef>
          <a:spcPts val="500"/>
        </a:spcBef>
        <a:buFont typeface="Segoe UI" panose="020B0502040204020203" pitchFamily="34" charset="0"/>
        <a:buNone/>
        <a:defRPr sz="1800" i="1" kern="1200">
          <a:solidFill>
            <a:schemeClr val="tx2"/>
          </a:solidFill>
          <a:latin typeface="Georgia" panose="02040502050405020303" pitchFamily="18" charset="0"/>
          <a:ea typeface="+mn-ea"/>
          <a:cs typeface="+mn-cs"/>
        </a:defRPr>
      </a:lvl8pPr>
      <a:lvl9pPr marL="0" indent="0" algn="l" defTabSz="914400" rtl="0" eaLnBrk="1" latinLnBrk="0" hangingPunct="1">
        <a:lnSpc>
          <a:spcPct val="100000"/>
        </a:lnSpc>
        <a:spcBef>
          <a:spcPts val="500"/>
        </a:spcBef>
        <a:buFont typeface="Segoe UI" panose="020B0502040204020203" pitchFamily="34" charset="0"/>
        <a:buNone/>
        <a:defRPr sz="1800" i="1" kern="1200">
          <a:solidFill>
            <a:schemeClr val="tx2"/>
          </a:solidFill>
          <a:latin typeface="Georgia" panose="02040502050405020303" pitchFamily="18" charset="0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microsoft.com/office/2018/10/relationships/comments" Target="../comments/modernComment_135_3B0589D9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7.png"/><Relationship Id="rId5" Type="http://schemas.openxmlformats.org/officeDocument/2006/relationships/image" Target="../media/image36.sv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tags" Target="../tags/tag13.xml"/><Relationship Id="rId18" Type="http://schemas.openxmlformats.org/officeDocument/2006/relationships/image" Target="../media/image44.png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tags" Target="../tags/tag12.xml"/><Relationship Id="rId17" Type="http://schemas.openxmlformats.org/officeDocument/2006/relationships/image" Target="../media/image43.png"/><Relationship Id="rId2" Type="http://schemas.openxmlformats.org/officeDocument/2006/relationships/tags" Target="../tags/tag2.xml"/><Relationship Id="rId16" Type="http://schemas.openxmlformats.org/officeDocument/2006/relationships/slideLayout" Target="../slideLayouts/slideLayout14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5" Type="http://schemas.openxmlformats.org/officeDocument/2006/relationships/tags" Target="../tags/tag5.xml"/><Relationship Id="rId15" Type="http://schemas.openxmlformats.org/officeDocument/2006/relationships/tags" Target="../tags/tag15.xml"/><Relationship Id="rId10" Type="http://schemas.openxmlformats.org/officeDocument/2006/relationships/tags" Target="../tags/tag10.xml"/><Relationship Id="rId19" Type="http://schemas.openxmlformats.org/officeDocument/2006/relationships/image" Target="../media/image45.png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tags" Target="../tags/tag1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8.png"/><Relationship Id="rId7" Type="http://schemas.openxmlformats.org/officeDocument/2006/relationships/image" Target="../media/image19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8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platzhalter 8">
            <a:extLst>
              <a:ext uri="{FF2B5EF4-FFF2-40B4-BE49-F238E27FC236}">
                <a16:creationId xmlns:a16="http://schemas.microsoft.com/office/drawing/2014/main" id="{A3D0EA66-D201-4B3B-A18E-45FD612C591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r="2"/>
          <a:stretch/>
        </p:blipFill>
        <p:spPr/>
      </p:pic>
      <p:sp>
        <p:nvSpPr>
          <p:cNvPr id="8" name="Titel 7">
            <a:extLst>
              <a:ext uri="{FF2B5EF4-FFF2-40B4-BE49-F238E27FC236}">
                <a16:creationId xmlns:a16="http://schemas.microsoft.com/office/drawing/2014/main" id="{E5596E8B-4319-4507-BF38-8F2CD8C3E0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6764" y="4156294"/>
            <a:ext cx="4684827" cy="844810"/>
          </a:xfrm>
        </p:spPr>
        <p:txBody>
          <a:bodyPr/>
          <a:lstStyle/>
          <a:p>
            <a:r>
              <a:rPr lang="de-DE"/>
              <a:t>IDSA Master 2022</a:t>
            </a:r>
          </a:p>
        </p:txBody>
      </p:sp>
      <p:sp>
        <p:nvSpPr>
          <p:cNvPr id="9" name="Untertitel 8">
            <a:extLst>
              <a:ext uri="{FF2B5EF4-FFF2-40B4-BE49-F238E27FC236}">
                <a16:creationId xmlns:a16="http://schemas.microsoft.com/office/drawing/2014/main" id="{A946C69B-450C-4B7F-933C-81FD1BDCA3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6762" y="5001104"/>
            <a:ext cx="3843635" cy="660144"/>
          </a:xfrm>
        </p:spPr>
        <p:txBody>
          <a:bodyPr/>
          <a:lstStyle/>
          <a:p>
            <a:r>
              <a:rPr lang="de-DE" err="1"/>
              <a:t>That‘s</a:t>
            </a:r>
            <a:r>
              <a:rPr lang="de-DE"/>
              <a:t> </a:t>
            </a:r>
            <a:r>
              <a:rPr lang="de-DE" err="1"/>
              <a:t>the</a:t>
            </a:r>
            <a:r>
              <a:rPr lang="de-DE"/>
              <a:t> </a:t>
            </a:r>
            <a:r>
              <a:rPr lang="de-DE" err="1"/>
              <a:t>newest</a:t>
            </a:r>
            <a:r>
              <a:rPr lang="de-DE"/>
              <a:t> </a:t>
            </a:r>
            <a:r>
              <a:rPr lang="de-DE" err="1"/>
              <a:t>version</a:t>
            </a:r>
            <a:endParaRPr lang="de-DE"/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3A7E7F4B-872F-4054-88EA-E6299B6F77C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197245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B5DEBAE1-FB8A-68C7-5CD7-1266C81891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Title of presentation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03F097D-5E08-1DCF-1C92-B5E97FB15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5F291-B186-437B-9BD4-204251E78F38}" type="slidenum">
              <a:rPr lang="en-GB" smtClean="0"/>
              <a:t>10</a:t>
            </a:fld>
            <a:endParaRPr lang="en-GB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3849CF2-39D1-85CA-7F30-F17E98DEB8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/>
              <a:t>Figure 5 </a:t>
            </a:r>
            <a:r>
              <a:rPr lang="de-DE" err="1"/>
              <a:t>Roles</a:t>
            </a:r>
            <a:r>
              <a:rPr lang="de-DE"/>
              <a:t> in a </a:t>
            </a:r>
            <a:r>
              <a:rPr lang="de-DE" err="1"/>
              <a:t>data</a:t>
            </a:r>
            <a:r>
              <a:rPr lang="de-DE"/>
              <a:t> </a:t>
            </a:r>
            <a:r>
              <a:rPr lang="de-DE" err="1"/>
              <a:t>space</a:t>
            </a:r>
            <a:endParaRPr lang="de-DE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C6229F9E-16DE-4DFC-4AC7-0A26A7EFA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NEW VERSION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4C5E242E-1301-A0F4-E071-8E192899A91B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0147" y="2642320"/>
            <a:ext cx="2424480" cy="242448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67DEA5BD-0625-5C3D-0CB4-42F8C17F42C3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6306" y="2642320"/>
            <a:ext cx="2424480" cy="2424480"/>
          </a:xfrm>
          <a:prstGeom prst="rect">
            <a:avLst/>
          </a:prstGeom>
        </p:spPr>
      </p:pic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C760AD22-2F6B-BF61-0D34-0E0077147841}"/>
              </a:ext>
            </a:extLst>
          </p:cNvPr>
          <p:cNvCxnSpPr/>
          <p:nvPr/>
        </p:nvCxnSpPr>
        <p:spPr>
          <a:xfrm>
            <a:off x="4524627" y="3752270"/>
            <a:ext cx="547097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15BB5CF0-427B-037C-5978-31CFD6BDCA71}"/>
              </a:ext>
            </a:extLst>
          </p:cNvPr>
          <p:cNvCxnSpPr/>
          <p:nvPr/>
        </p:nvCxnSpPr>
        <p:spPr>
          <a:xfrm>
            <a:off x="5244115" y="3752270"/>
            <a:ext cx="547097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4496D55C-42F4-9005-BCA4-095338827463}"/>
              </a:ext>
            </a:extLst>
          </p:cNvPr>
          <p:cNvCxnSpPr>
            <a:cxnSpLocks/>
          </p:cNvCxnSpPr>
          <p:nvPr/>
        </p:nvCxnSpPr>
        <p:spPr>
          <a:xfrm flipH="1">
            <a:off x="5193876" y="3856070"/>
            <a:ext cx="547200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E63D7BCF-AD77-C12B-6FB7-7C268A906A73}"/>
              </a:ext>
            </a:extLst>
          </p:cNvPr>
          <p:cNvCxnSpPr>
            <a:cxnSpLocks/>
          </p:cNvCxnSpPr>
          <p:nvPr/>
        </p:nvCxnSpPr>
        <p:spPr>
          <a:xfrm flipH="1">
            <a:off x="4511824" y="3856070"/>
            <a:ext cx="547200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hteck 16">
            <a:extLst>
              <a:ext uri="{FF2B5EF4-FFF2-40B4-BE49-F238E27FC236}">
                <a16:creationId xmlns:a16="http://schemas.microsoft.com/office/drawing/2014/main" id="{6128586B-2B2D-5808-2AD9-811749CA7588}"/>
              </a:ext>
            </a:extLst>
          </p:cNvPr>
          <p:cNvSpPr/>
          <p:nvPr/>
        </p:nvSpPr>
        <p:spPr>
          <a:xfrm>
            <a:off x="1919536" y="2348880"/>
            <a:ext cx="6553014" cy="3240360"/>
          </a:xfrm>
          <a:prstGeom prst="rect">
            <a:avLst/>
          </a:prstGeom>
          <a:noFill/>
          <a:ln w="19050">
            <a:solidFill>
              <a:schemeClr val="tx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de-DE" err="1">
              <a:solidFill>
                <a:schemeClr val="tx1"/>
              </a:solidFill>
            </a:endParaRP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2B1C0893-8CBF-2E66-ADC0-4F69EC9A9064}"/>
              </a:ext>
            </a:extLst>
          </p:cNvPr>
          <p:cNvSpPr/>
          <p:nvPr/>
        </p:nvSpPr>
        <p:spPr>
          <a:xfrm>
            <a:off x="1919536" y="5733256"/>
            <a:ext cx="6553014" cy="44349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de-DE" err="1">
              <a:solidFill>
                <a:schemeClr val="tx1"/>
              </a:solidFill>
            </a:endParaRP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2BD77CAA-45FA-A3C4-597E-19B390C784D5}"/>
              </a:ext>
            </a:extLst>
          </p:cNvPr>
          <p:cNvSpPr txBox="1"/>
          <p:nvPr/>
        </p:nvSpPr>
        <p:spPr>
          <a:xfrm>
            <a:off x="3103063" y="5824903"/>
            <a:ext cx="4282103" cy="2602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de-DE" b="1">
                <a:solidFill>
                  <a:schemeClr val="bg1"/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Infrastructure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82F5640F-FAF5-472D-ECCB-044D45445DD6}"/>
              </a:ext>
            </a:extLst>
          </p:cNvPr>
          <p:cNvSpPr/>
          <p:nvPr/>
        </p:nvSpPr>
        <p:spPr>
          <a:xfrm>
            <a:off x="4113756" y="2156648"/>
            <a:ext cx="2160240" cy="44349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de-DE" err="1">
              <a:solidFill>
                <a:schemeClr val="tx1"/>
              </a:solidFill>
            </a:endParaRP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93902C84-E3BC-0AA9-A88D-3EC9F6AF8B11}"/>
              </a:ext>
            </a:extLst>
          </p:cNvPr>
          <p:cNvSpPr txBox="1"/>
          <p:nvPr/>
        </p:nvSpPr>
        <p:spPr>
          <a:xfrm>
            <a:off x="4503729" y="2241674"/>
            <a:ext cx="1480769" cy="2602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de-DE" b="1">
                <a:solidFill>
                  <a:schemeClr val="bg1"/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Data Space</a:t>
            </a:r>
          </a:p>
        </p:txBody>
      </p:sp>
      <p:grpSp>
        <p:nvGrpSpPr>
          <p:cNvPr id="29" name="Gruppieren 28">
            <a:extLst>
              <a:ext uri="{FF2B5EF4-FFF2-40B4-BE49-F238E27FC236}">
                <a16:creationId xmlns:a16="http://schemas.microsoft.com/office/drawing/2014/main" id="{FC5C9C0E-9AF8-B00D-25D3-A43B593D8894}"/>
              </a:ext>
            </a:extLst>
          </p:cNvPr>
          <p:cNvGrpSpPr/>
          <p:nvPr/>
        </p:nvGrpSpPr>
        <p:grpSpPr>
          <a:xfrm>
            <a:off x="1698796" y="2132856"/>
            <a:ext cx="384055" cy="4213991"/>
            <a:chOff x="1698796" y="2132856"/>
            <a:chExt cx="384055" cy="4213991"/>
          </a:xfrm>
        </p:grpSpPr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61683635-A3C4-C54F-CF81-90632032B2BE}"/>
                </a:ext>
              </a:extLst>
            </p:cNvPr>
            <p:cNvSpPr/>
            <p:nvPr/>
          </p:nvSpPr>
          <p:spPr>
            <a:xfrm>
              <a:off x="1698797" y="2191850"/>
              <a:ext cx="67647" cy="4139654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36000" rIns="72000" bIns="36000" rtlCol="0" anchor="ctr"/>
            <a:lstStyle/>
            <a:p>
              <a:pPr algn="ctr"/>
              <a:endParaRPr lang="de-DE" err="1">
                <a:solidFill>
                  <a:schemeClr val="tx1"/>
                </a:solidFill>
              </a:endParaRPr>
            </a:p>
          </p:txBody>
        </p:sp>
        <p:sp>
          <p:nvSpPr>
            <p:cNvPr id="24" name="Rechteck 23">
              <a:extLst>
                <a:ext uri="{FF2B5EF4-FFF2-40B4-BE49-F238E27FC236}">
                  <a16:creationId xmlns:a16="http://schemas.microsoft.com/office/drawing/2014/main" id="{B8D5AB7C-DBD2-A4F0-4AFD-DC1384C869D3}"/>
                </a:ext>
              </a:extLst>
            </p:cNvPr>
            <p:cNvSpPr/>
            <p:nvPr/>
          </p:nvSpPr>
          <p:spPr>
            <a:xfrm rot="16200000">
              <a:off x="1857001" y="1974653"/>
              <a:ext cx="67647" cy="38405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36000" rIns="72000" bIns="36000" rtlCol="0" anchor="ctr"/>
            <a:lstStyle/>
            <a:p>
              <a:pPr algn="ctr"/>
              <a:endParaRPr lang="de-DE" err="1">
                <a:solidFill>
                  <a:schemeClr val="tx1"/>
                </a:solidFill>
              </a:endParaRPr>
            </a:p>
          </p:txBody>
        </p:sp>
        <p:sp>
          <p:nvSpPr>
            <p:cNvPr id="25" name="Rechteck 24">
              <a:extLst>
                <a:ext uri="{FF2B5EF4-FFF2-40B4-BE49-F238E27FC236}">
                  <a16:creationId xmlns:a16="http://schemas.microsoft.com/office/drawing/2014/main" id="{70B67F5C-BC68-3183-E884-41C17FBE26AC}"/>
                </a:ext>
              </a:extLst>
            </p:cNvPr>
            <p:cNvSpPr/>
            <p:nvPr/>
          </p:nvSpPr>
          <p:spPr>
            <a:xfrm rot="16200000">
              <a:off x="1856999" y="6120997"/>
              <a:ext cx="67647" cy="38405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36000" rIns="72000" bIns="36000" rtlCol="0" anchor="ctr"/>
            <a:lstStyle/>
            <a:p>
              <a:pPr algn="ctr"/>
              <a:endParaRPr lang="de-DE" err="1">
                <a:solidFill>
                  <a:schemeClr val="tx1"/>
                </a:solidFill>
              </a:endParaRPr>
            </a:p>
          </p:txBody>
        </p:sp>
      </p:grpSp>
      <p:sp>
        <p:nvSpPr>
          <p:cNvPr id="27" name="Textfeld 26">
            <a:extLst>
              <a:ext uri="{FF2B5EF4-FFF2-40B4-BE49-F238E27FC236}">
                <a16:creationId xmlns:a16="http://schemas.microsoft.com/office/drawing/2014/main" id="{127F6194-6289-8238-C17C-836B8F875BD5}"/>
              </a:ext>
            </a:extLst>
          </p:cNvPr>
          <p:cNvSpPr txBox="1"/>
          <p:nvPr/>
        </p:nvSpPr>
        <p:spPr>
          <a:xfrm rot="16200000">
            <a:off x="229977" y="4015661"/>
            <a:ext cx="1961203" cy="2602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de-DE" sz="2400" b="1">
                <a:solidFill>
                  <a:schemeClr val="accent1"/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Aggregator</a:t>
            </a:r>
            <a:endParaRPr lang="de-DE" b="1">
              <a:solidFill>
                <a:schemeClr val="accent1"/>
              </a:solidFill>
              <a:latin typeface="Droid Sans" panose="020B0606030804020204" pitchFamily="34" charset="0"/>
              <a:ea typeface="Droid Sans" panose="020B0606030804020204" pitchFamily="34" charset="0"/>
              <a:cs typeface="Droid Sans" panose="020B0606030804020204" pitchFamily="34" charset="0"/>
            </a:endParaRP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7EEEE800-C0A0-7594-FBA0-05EE605E0AF2}"/>
              </a:ext>
            </a:extLst>
          </p:cNvPr>
          <p:cNvSpPr/>
          <p:nvPr/>
        </p:nvSpPr>
        <p:spPr>
          <a:xfrm rot="16200000">
            <a:off x="1592099" y="4072888"/>
            <a:ext cx="67647" cy="14574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de-DE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92768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E8ED94EA-DC2E-7619-10E5-9CD254B5DD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Title of presentation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B2F40B38-831F-D243-52D5-A39EBE94F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5F291-B186-437B-9BD4-204251E78F38}" type="slidenum">
              <a:rPr lang="en-GB" smtClean="0"/>
              <a:t>11</a:t>
            </a:fld>
            <a:endParaRPr lang="en-GB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B61CCDE-1073-571F-C36A-227F42FB2A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Figure 6 Foundational Concepts in data spaces</a:t>
            </a:r>
            <a:endParaRPr lang="de-DE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EF4181BB-DA0B-809B-FB8E-C788B227F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OLD VERSION</a:t>
            </a:r>
          </a:p>
        </p:txBody>
      </p:sp>
      <p:pic>
        <p:nvPicPr>
          <p:cNvPr id="6" name="Picture 21" descr="Diagram&#10;&#10;Description automatically generated with low confidence">
            <a:extLst>
              <a:ext uri="{FF2B5EF4-FFF2-40B4-BE49-F238E27FC236}">
                <a16:creationId xmlns:a16="http://schemas.microsoft.com/office/drawing/2014/main" id="{C247A81D-B907-ABBF-4582-4608CDA1B3D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384" y="2204864"/>
            <a:ext cx="9192065" cy="333978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068953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E8ED94EA-DC2E-7619-10E5-9CD254B5DD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Title of presentation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B2F40B38-831F-D243-52D5-A39EBE94F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5F291-B186-437B-9BD4-204251E78F38}" type="slidenum">
              <a:rPr lang="en-US" smtClean="0"/>
              <a:t>12</a:t>
            </a:fld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B61CCDE-1073-571F-C36A-227F42FB2A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Figure 6 Foundational Concepts in data spaces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EF4181BB-DA0B-809B-FB8E-C788B227F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NEW VERSION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8F6207A3-196A-A26E-FE3D-FFA86A47C79A}"/>
              </a:ext>
            </a:extLst>
          </p:cNvPr>
          <p:cNvSpPr/>
          <p:nvPr/>
        </p:nvSpPr>
        <p:spPr>
          <a:xfrm>
            <a:off x="1775519" y="2271004"/>
            <a:ext cx="9890759" cy="65393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BB57DB0B-F993-12B3-A309-49F099FE4EED}"/>
              </a:ext>
            </a:extLst>
          </p:cNvPr>
          <p:cNvSpPr txBox="1"/>
          <p:nvPr/>
        </p:nvSpPr>
        <p:spPr>
          <a:xfrm>
            <a:off x="4579846" y="2467873"/>
            <a:ext cx="4282103" cy="2602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Data sharing &amp; usage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F47E387D-9596-6F63-E29A-CC6D9BEC117E}"/>
              </a:ext>
            </a:extLst>
          </p:cNvPr>
          <p:cNvSpPr/>
          <p:nvPr/>
        </p:nvSpPr>
        <p:spPr>
          <a:xfrm>
            <a:off x="1775520" y="3050603"/>
            <a:ext cx="1944216" cy="76617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0E7162F2-2EDB-BF3D-3CDC-B9CE02C32476}"/>
              </a:ext>
            </a:extLst>
          </p:cNvPr>
          <p:cNvSpPr/>
          <p:nvPr/>
        </p:nvSpPr>
        <p:spPr>
          <a:xfrm>
            <a:off x="3791744" y="3044328"/>
            <a:ext cx="1944216" cy="76617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328C2003-257D-5C50-D02E-9929D87A5289}"/>
              </a:ext>
            </a:extLst>
          </p:cNvPr>
          <p:cNvSpPr/>
          <p:nvPr/>
        </p:nvSpPr>
        <p:spPr>
          <a:xfrm>
            <a:off x="1775520" y="3911561"/>
            <a:ext cx="1944216" cy="76617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4A7DB7DD-BE1D-F6FC-E41B-C3EC5AF739B6}"/>
              </a:ext>
            </a:extLst>
          </p:cNvPr>
          <p:cNvSpPr/>
          <p:nvPr/>
        </p:nvSpPr>
        <p:spPr>
          <a:xfrm>
            <a:off x="3791744" y="3905286"/>
            <a:ext cx="1944216" cy="76617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C8E1EBF4-DFB4-9BBE-601C-D65BE7CF9D71}"/>
              </a:ext>
            </a:extLst>
          </p:cNvPr>
          <p:cNvSpPr/>
          <p:nvPr/>
        </p:nvSpPr>
        <p:spPr>
          <a:xfrm>
            <a:off x="5926321" y="3044328"/>
            <a:ext cx="1944216" cy="766174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FD6CD280-F9BA-7DE4-1E05-BFF6846722B6}"/>
              </a:ext>
            </a:extLst>
          </p:cNvPr>
          <p:cNvSpPr/>
          <p:nvPr/>
        </p:nvSpPr>
        <p:spPr>
          <a:xfrm>
            <a:off x="7942545" y="3038053"/>
            <a:ext cx="1944216" cy="766174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E38CC59B-3749-A3C0-0646-06CBA1EA8BFA}"/>
              </a:ext>
            </a:extLst>
          </p:cNvPr>
          <p:cNvSpPr/>
          <p:nvPr/>
        </p:nvSpPr>
        <p:spPr>
          <a:xfrm>
            <a:off x="5926321" y="3905286"/>
            <a:ext cx="1944216" cy="766174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7FB6C281-CECB-B619-D1E3-59686A92225E}"/>
              </a:ext>
            </a:extLst>
          </p:cNvPr>
          <p:cNvSpPr/>
          <p:nvPr/>
        </p:nvSpPr>
        <p:spPr>
          <a:xfrm>
            <a:off x="7942545" y="3899011"/>
            <a:ext cx="1944216" cy="766174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AE6D5263-5D43-2F21-6645-DCA8ED2A50A7}"/>
              </a:ext>
            </a:extLst>
          </p:cNvPr>
          <p:cNvSpPr/>
          <p:nvPr/>
        </p:nvSpPr>
        <p:spPr>
          <a:xfrm rot="16200000">
            <a:off x="9579867" y="3481082"/>
            <a:ext cx="1627132" cy="766174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FF65A36E-7C28-FDC0-1E3E-7EC2EBD3CE96}"/>
              </a:ext>
            </a:extLst>
          </p:cNvPr>
          <p:cNvSpPr/>
          <p:nvPr/>
        </p:nvSpPr>
        <p:spPr>
          <a:xfrm>
            <a:off x="1775519" y="4791579"/>
            <a:ext cx="9890759" cy="65393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66D2A92D-0564-6BC6-69CA-40E0493E3C73}"/>
              </a:ext>
            </a:extLst>
          </p:cNvPr>
          <p:cNvSpPr txBox="1"/>
          <p:nvPr/>
        </p:nvSpPr>
        <p:spPr>
          <a:xfrm>
            <a:off x="4579846" y="4988448"/>
            <a:ext cx="4282103" cy="2602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Establishing trust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5CD4974D-5BDA-3FCE-74C0-E63CC0BC66CD}"/>
              </a:ext>
            </a:extLst>
          </p:cNvPr>
          <p:cNvSpPr txBox="1"/>
          <p:nvPr/>
        </p:nvSpPr>
        <p:spPr>
          <a:xfrm>
            <a:off x="1919213" y="3151777"/>
            <a:ext cx="1656830" cy="2602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US" sz="1600">
                <a:solidFill>
                  <a:schemeClr val="bg1"/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Data contract</a:t>
            </a:r>
          </a:p>
          <a:p>
            <a:pPr algn="ctr"/>
            <a:r>
              <a:rPr lang="en-US" sz="1600">
                <a:solidFill>
                  <a:schemeClr val="bg1"/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negotiation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28085B10-4988-CB71-6C07-6212DE41E59A}"/>
              </a:ext>
            </a:extLst>
          </p:cNvPr>
          <p:cNvSpPr txBox="1"/>
          <p:nvPr/>
        </p:nvSpPr>
        <p:spPr>
          <a:xfrm>
            <a:off x="3935437" y="3158052"/>
            <a:ext cx="1656830" cy="2602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US" sz="1600">
                <a:solidFill>
                  <a:schemeClr val="bg1"/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Data discoverability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94433EB5-0505-2319-F8FE-16E32D5C6FDD}"/>
              </a:ext>
            </a:extLst>
          </p:cNvPr>
          <p:cNvSpPr txBox="1"/>
          <p:nvPr/>
        </p:nvSpPr>
        <p:spPr>
          <a:xfrm>
            <a:off x="1913349" y="4024482"/>
            <a:ext cx="1656830" cy="2602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US" sz="1600">
                <a:solidFill>
                  <a:schemeClr val="bg1"/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Vocabularies and semantic models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F0163FC2-007D-CB47-374E-66AB6DACA74C}"/>
              </a:ext>
            </a:extLst>
          </p:cNvPr>
          <p:cNvSpPr txBox="1"/>
          <p:nvPr/>
        </p:nvSpPr>
        <p:spPr>
          <a:xfrm>
            <a:off x="3961225" y="4112325"/>
            <a:ext cx="1656830" cy="2602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US" sz="1600">
                <a:solidFill>
                  <a:schemeClr val="bg1"/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Observability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48492770-1C52-7161-49D9-C3B83CDDB49E}"/>
              </a:ext>
            </a:extLst>
          </p:cNvPr>
          <p:cNvSpPr txBox="1"/>
          <p:nvPr/>
        </p:nvSpPr>
        <p:spPr>
          <a:xfrm>
            <a:off x="5983130" y="3168800"/>
            <a:ext cx="1867299" cy="2602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US" sz="1600"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Application and service processings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4FEB4273-91F3-669E-4BAB-FD3070DEE2D8}"/>
              </a:ext>
            </a:extLst>
          </p:cNvPr>
          <p:cNvSpPr txBox="1"/>
          <p:nvPr/>
        </p:nvSpPr>
        <p:spPr>
          <a:xfrm>
            <a:off x="7975034" y="3151777"/>
            <a:ext cx="1867299" cy="2602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US" sz="1600"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Data trustee and escrow services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78ABE0D2-53CC-96D1-2B39-770AEF8B0AE0}"/>
              </a:ext>
            </a:extLst>
          </p:cNvPr>
          <p:cNvSpPr txBox="1"/>
          <p:nvPr/>
        </p:nvSpPr>
        <p:spPr>
          <a:xfrm>
            <a:off x="5964779" y="4112325"/>
            <a:ext cx="1867299" cy="2602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US" sz="1600"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Marketplaces</a:t>
            </a: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32E607A4-E278-DE9A-506D-79CAB48C1122}"/>
              </a:ext>
            </a:extLst>
          </p:cNvPr>
          <p:cNvSpPr txBox="1"/>
          <p:nvPr/>
        </p:nvSpPr>
        <p:spPr>
          <a:xfrm>
            <a:off x="7985720" y="4024482"/>
            <a:ext cx="1867299" cy="2602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US" sz="1600"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Application and processing services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9BD4D110-44C4-4EBE-6BE5-7D2BEB8DE937}"/>
              </a:ext>
            </a:extLst>
          </p:cNvPr>
          <p:cNvSpPr txBox="1"/>
          <p:nvPr/>
        </p:nvSpPr>
        <p:spPr>
          <a:xfrm rot="16200000">
            <a:off x="9339138" y="3734069"/>
            <a:ext cx="1867299" cy="2602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US" sz="1600"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…</a:t>
            </a: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9467847E-6EE6-E8AC-954F-812205D4EB20}"/>
              </a:ext>
            </a:extLst>
          </p:cNvPr>
          <p:cNvSpPr txBox="1"/>
          <p:nvPr/>
        </p:nvSpPr>
        <p:spPr>
          <a:xfrm rot="16200000">
            <a:off x="10166907" y="3765417"/>
            <a:ext cx="1867299" cy="2602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US" sz="1600"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Optional </a:t>
            </a:r>
          </a:p>
          <a:p>
            <a:pPr algn="ctr"/>
            <a:r>
              <a:rPr lang="en-US" sz="1600"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addition</a:t>
            </a:r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A0D5CE2A-D49A-43AC-D91B-F9CDD0CAAB4A}"/>
              </a:ext>
            </a:extLst>
          </p:cNvPr>
          <p:cNvSpPr/>
          <p:nvPr/>
        </p:nvSpPr>
        <p:spPr>
          <a:xfrm>
            <a:off x="5854636" y="2967587"/>
            <a:ext cx="5811642" cy="1757557"/>
          </a:xfrm>
          <a:prstGeom prst="rect">
            <a:avLst/>
          </a:prstGeom>
          <a:noFill/>
          <a:ln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138ABCF8-924F-DE57-D72A-44B3145840EA}"/>
              </a:ext>
            </a:extLst>
          </p:cNvPr>
          <p:cNvSpPr txBox="1"/>
          <p:nvPr/>
        </p:nvSpPr>
        <p:spPr>
          <a:xfrm rot="16200000">
            <a:off x="392550" y="3716264"/>
            <a:ext cx="1557567" cy="2602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US" b="1">
                <a:solidFill>
                  <a:schemeClr val="accent1"/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Mandatory </a:t>
            </a:r>
          </a:p>
          <a:p>
            <a:pPr algn="ctr"/>
            <a:r>
              <a:rPr lang="en-US" b="1">
                <a:solidFill>
                  <a:schemeClr val="accent1"/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foundation</a:t>
            </a:r>
          </a:p>
        </p:txBody>
      </p: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165F7DF7-C210-648C-CF8A-3F5076CE0D7B}"/>
              </a:ext>
            </a:extLst>
          </p:cNvPr>
          <p:cNvCxnSpPr>
            <a:cxnSpLocks/>
          </p:cNvCxnSpPr>
          <p:nvPr/>
        </p:nvCxnSpPr>
        <p:spPr>
          <a:xfrm>
            <a:off x="1559496" y="2295228"/>
            <a:ext cx="0" cy="773732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r Verbinder 38">
            <a:extLst>
              <a:ext uri="{FF2B5EF4-FFF2-40B4-BE49-F238E27FC236}">
                <a16:creationId xmlns:a16="http://schemas.microsoft.com/office/drawing/2014/main" id="{AA9E9DA1-28B9-32ED-F0E7-7E3471241705}"/>
              </a:ext>
            </a:extLst>
          </p:cNvPr>
          <p:cNvCxnSpPr>
            <a:cxnSpLocks/>
          </p:cNvCxnSpPr>
          <p:nvPr/>
        </p:nvCxnSpPr>
        <p:spPr>
          <a:xfrm>
            <a:off x="1568790" y="4665185"/>
            <a:ext cx="0" cy="773732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92138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B8FFF603-068C-D677-7305-F42B703CC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Title of presentation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E7BAAF8-EA38-24D8-1402-D4B385AA46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5F291-B186-437B-9BD4-204251E78F38}" type="slidenum">
              <a:rPr lang="en-GB" smtClean="0"/>
              <a:t>13</a:t>
            </a:fld>
            <a:endParaRPr lang="en-GB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456ED0D-D248-461D-FAF7-FC4D1993556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Figure 7 Self Descriptions in data spaces</a:t>
            </a:r>
            <a:endParaRPr lang="de-DE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DF8E0DF4-64A0-510C-C555-4FA644459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OLD VERSION</a:t>
            </a:r>
          </a:p>
        </p:txBody>
      </p:sp>
      <p:pic>
        <p:nvPicPr>
          <p:cNvPr id="6" name="Picture 20" descr="Diagram&#10;&#10;Description automatically generated">
            <a:extLst>
              <a:ext uri="{FF2B5EF4-FFF2-40B4-BE49-F238E27FC236}">
                <a16:creationId xmlns:a16="http://schemas.microsoft.com/office/drawing/2014/main" id="{BBD6439F-7FA3-646A-ED95-B707D73916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7132" y="894156"/>
            <a:ext cx="6553014" cy="55045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90218713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E7BAAF8-EA38-24D8-1402-D4B385AA46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5F291-B186-437B-9BD4-204251E78F38}" type="slidenum">
              <a:rPr lang="en-GB" smtClean="0"/>
              <a:t>14</a:t>
            </a:fld>
            <a:endParaRPr lang="en-GB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456ED0D-D248-461D-FAF7-FC4D1993556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Figure 7 Self Descriptions in data spaces</a:t>
            </a:r>
            <a:endParaRPr lang="de-DE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DF8E0DF4-64A0-510C-C555-4FA644459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NEW VERSION</a:t>
            </a:r>
          </a:p>
        </p:txBody>
      </p: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B754399A-9CAB-3B09-8715-7AA5CC57989F}"/>
              </a:ext>
            </a:extLst>
          </p:cNvPr>
          <p:cNvGrpSpPr/>
          <p:nvPr/>
        </p:nvGrpSpPr>
        <p:grpSpPr>
          <a:xfrm>
            <a:off x="9262998" y="3641146"/>
            <a:ext cx="1220441" cy="1877600"/>
            <a:chOff x="2855639" y="3068960"/>
            <a:chExt cx="936105" cy="1440160"/>
          </a:xfrm>
        </p:grpSpPr>
        <p:pic>
          <p:nvPicPr>
            <p:cNvPr id="6" name="Grafik 5">
              <a:extLst>
                <a:ext uri="{FF2B5EF4-FFF2-40B4-BE49-F238E27FC236}">
                  <a16:creationId xmlns:a16="http://schemas.microsoft.com/office/drawing/2014/main" id="{3DE7F186-44D2-6525-1F55-32F59DBC5068}"/>
                </a:ext>
              </a:extLst>
            </p:cNvPr>
            <p:cNvPicPr preferRelativeResize="0"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161" t="17598" r="30229" b="23002"/>
            <a:stretch/>
          </p:blipFill>
          <p:spPr>
            <a:xfrm>
              <a:off x="2855639" y="3068960"/>
              <a:ext cx="936105" cy="1440160"/>
            </a:xfrm>
            <a:prstGeom prst="rect">
              <a:avLst/>
            </a:prstGeom>
          </p:spPr>
        </p:pic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C8A56CB0-CEEF-DDAD-77B7-DCB154B6E072}"/>
                </a:ext>
              </a:extLst>
            </p:cNvPr>
            <p:cNvSpPr/>
            <p:nvPr/>
          </p:nvSpPr>
          <p:spPr>
            <a:xfrm>
              <a:off x="3071664" y="4005064"/>
              <a:ext cx="504056" cy="2880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36000" rIns="72000" bIns="36000" rtlCol="0" anchor="ctr"/>
            <a:lstStyle/>
            <a:p>
              <a:pPr algn="ctr"/>
              <a:endParaRPr lang="de-DE" err="1">
                <a:solidFill>
                  <a:schemeClr val="tx1"/>
                </a:solidFill>
              </a:endParaRPr>
            </a:p>
          </p:txBody>
        </p:sp>
      </p:grpSp>
      <p:pic>
        <p:nvPicPr>
          <p:cNvPr id="10" name="Grafik 9" descr="Papier Silhouette">
            <a:extLst>
              <a:ext uri="{FF2B5EF4-FFF2-40B4-BE49-F238E27FC236}">
                <a16:creationId xmlns:a16="http://schemas.microsoft.com/office/drawing/2014/main" id="{EE2FD4C9-F8C4-012E-3F8D-F453C1D17E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50329" y="3832959"/>
            <a:ext cx="1675918" cy="1675918"/>
          </a:xfrm>
          <a:prstGeom prst="rect">
            <a:avLst/>
          </a:prstGeom>
        </p:spPr>
      </p:pic>
      <p:sp>
        <p:nvSpPr>
          <p:cNvPr id="11" name="Ellipse 10">
            <a:extLst>
              <a:ext uri="{FF2B5EF4-FFF2-40B4-BE49-F238E27FC236}">
                <a16:creationId xmlns:a16="http://schemas.microsoft.com/office/drawing/2014/main" id="{2D604918-B279-7C56-59CB-12D5E9E33C87}"/>
              </a:ext>
            </a:extLst>
          </p:cNvPr>
          <p:cNvSpPr/>
          <p:nvPr/>
        </p:nvSpPr>
        <p:spPr>
          <a:xfrm>
            <a:off x="3400438" y="4365104"/>
            <a:ext cx="1926555" cy="1926555"/>
          </a:xfrm>
          <a:prstGeom prst="ellipse">
            <a:avLst/>
          </a:prstGeom>
          <a:noFill/>
          <a:ln w="28575">
            <a:solidFill>
              <a:schemeClr val="bg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4A90DDB9-78E8-0176-FF87-E8924A32B5CA}"/>
              </a:ext>
            </a:extLst>
          </p:cNvPr>
          <p:cNvSpPr/>
          <p:nvPr/>
        </p:nvSpPr>
        <p:spPr>
          <a:xfrm>
            <a:off x="5651414" y="649976"/>
            <a:ext cx="2246416" cy="2246416"/>
          </a:xfrm>
          <a:prstGeom prst="ellipse">
            <a:avLst/>
          </a:prstGeom>
          <a:noFill/>
          <a:ln w="28575">
            <a:solidFill>
              <a:schemeClr val="bg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E4C6C348-578A-0A36-2401-E2E1E9B4C527}"/>
              </a:ext>
            </a:extLst>
          </p:cNvPr>
          <p:cNvSpPr/>
          <p:nvPr/>
        </p:nvSpPr>
        <p:spPr>
          <a:xfrm>
            <a:off x="4558406" y="2118688"/>
            <a:ext cx="2246416" cy="2246416"/>
          </a:xfrm>
          <a:prstGeom prst="ellipse">
            <a:avLst/>
          </a:prstGeom>
          <a:noFill/>
          <a:ln w="28575">
            <a:solidFill>
              <a:schemeClr val="bg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75C4F1D2-2B5D-B2BF-7CC4-2B9ADEABF6A2}"/>
              </a:ext>
            </a:extLst>
          </p:cNvPr>
          <p:cNvSpPr txBox="1"/>
          <p:nvPr/>
        </p:nvSpPr>
        <p:spPr>
          <a:xfrm>
            <a:off x="8400256" y="4431643"/>
            <a:ext cx="432048" cy="49539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de-DE"/>
              <a:t>…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de-DE"/>
              <a:t>…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de-DE"/>
              <a:t>…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F0C75D6F-CF8C-2656-CC35-BE446421F522}"/>
              </a:ext>
            </a:extLst>
          </p:cNvPr>
          <p:cNvSpPr txBox="1"/>
          <p:nvPr/>
        </p:nvSpPr>
        <p:spPr>
          <a:xfrm>
            <a:off x="8292468" y="4107765"/>
            <a:ext cx="449132" cy="24095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de-DE"/>
              <a:t>PSD</a:t>
            </a:r>
          </a:p>
        </p:txBody>
      </p:sp>
      <p:grpSp>
        <p:nvGrpSpPr>
          <p:cNvPr id="31" name="Gruppieren 30">
            <a:extLst>
              <a:ext uri="{FF2B5EF4-FFF2-40B4-BE49-F238E27FC236}">
                <a16:creationId xmlns:a16="http://schemas.microsoft.com/office/drawing/2014/main" id="{E39E3B23-E1C3-C68F-C14D-B85D83215D9E}"/>
              </a:ext>
            </a:extLst>
          </p:cNvPr>
          <p:cNvGrpSpPr/>
          <p:nvPr/>
        </p:nvGrpSpPr>
        <p:grpSpPr>
          <a:xfrm>
            <a:off x="6432265" y="1219689"/>
            <a:ext cx="1273063" cy="1273063"/>
            <a:chOff x="6432265" y="1219689"/>
            <a:chExt cx="1273063" cy="1273063"/>
          </a:xfrm>
        </p:grpSpPr>
        <p:pic>
          <p:nvPicPr>
            <p:cNvPr id="15" name="Grafik 14" descr="Papier Silhouette">
              <a:extLst>
                <a:ext uri="{FF2B5EF4-FFF2-40B4-BE49-F238E27FC236}">
                  <a16:creationId xmlns:a16="http://schemas.microsoft.com/office/drawing/2014/main" id="{2E49D205-A5D9-E939-200B-8BE22A5991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432265" y="1219689"/>
              <a:ext cx="1273063" cy="1273063"/>
            </a:xfrm>
            <a:prstGeom prst="rect">
              <a:avLst/>
            </a:prstGeom>
          </p:spPr>
        </p:pic>
        <p:grpSp>
          <p:nvGrpSpPr>
            <p:cNvPr id="18" name="Gruppieren 17">
              <a:extLst>
                <a:ext uri="{FF2B5EF4-FFF2-40B4-BE49-F238E27FC236}">
                  <a16:creationId xmlns:a16="http://schemas.microsoft.com/office/drawing/2014/main" id="{3DA13B5B-A22F-B47F-81DD-9828048E760A}"/>
                </a:ext>
              </a:extLst>
            </p:cNvPr>
            <p:cNvGrpSpPr/>
            <p:nvPr/>
          </p:nvGrpSpPr>
          <p:grpSpPr>
            <a:xfrm>
              <a:off x="6814399" y="1389734"/>
              <a:ext cx="203524" cy="313114"/>
              <a:chOff x="2855639" y="3068960"/>
              <a:chExt cx="936105" cy="1440160"/>
            </a:xfrm>
          </p:grpSpPr>
          <p:pic>
            <p:nvPicPr>
              <p:cNvPr id="19" name="Grafik 18">
                <a:extLst>
                  <a:ext uri="{FF2B5EF4-FFF2-40B4-BE49-F238E27FC236}">
                    <a16:creationId xmlns:a16="http://schemas.microsoft.com/office/drawing/2014/main" id="{850E6F08-5C1E-3634-6732-326B662B06A9}"/>
                  </a:ext>
                </a:extLst>
              </p:cNvPr>
              <p:cNvPicPr preferRelativeResize="0"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161" t="17598" r="30229" b="23002"/>
              <a:stretch/>
            </p:blipFill>
            <p:spPr>
              <a:xfrm>
                <a:off x="2855639" y="3068960"/>
                <a:ext cx="936105" cy="1440160"/>
              </a:xfrm>
              <a:prstGeom prst="rect">
                <a:avLst/>
              </a:prstGeom>
            </p:spPr>
          </p:pic>
          <p:sp>
            <p:nvSpPr>
              <p:cNvPr id="20" name="Rechteck 19">
                <a:extLst>
                  <a:ext uri="{FF2B5EF4-FFF2-40B4-BE49-F238E27FC236}">
                    <a16:creationId xmlns:a16="http://schemas.microsoft.com/office/drawing/2014/main" id="{8248AED8-DC97-FEAB-FE27-12025E9FCCB2}"/>
                  </a:ext>
                </a:extLst>
              </p:cNvPr>
              <p:cNvSpPr/>
              <p:nvPr/>
            </p:nvSpPr>
            <p:spPr>
              <a:xfrm>
                <a:off x="3071664" y="4005064"/>
                <a:ext cx="504056" cy="2880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tIns="36000" rIns="72000" bIns="36000" rtlCol="0" anchor="ctr"/>
              <a:lstStyle/>
              <a:p>
                <a:pPr algn="ctr"/>
                <a:endParaRPr lang="de-DE" err="1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9" name="Textfeld 28">
              <a:extLst>
                <a:ext uri="{FF2B5EF4-FFF2-40B4-BE49-F238E27FC236}">
                  <a16:creationId xmlns:a16="http://schemas.microsoft.com/office/drawing/2014/main" id="{B2049954-BC08-9765-F5B5-A56F45245967}"/>
                </a:ext>
              </a:extLst>
            </p:cNvPr>
            <p:cNvSpPr txBox="1"/>
            <p:nvPr/>
          </p:nvSpPr>
          <p:spPr>
            <a:xfrm>
              <a:off x="6831483" y="1964952"/>
              <a:ext cx="432048" cy="49172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marL="285750" indent="-285750" algn="l">
                <a:buFont typeface="Arial" panose="020B0604020202020204" pitchFamily="34" charset="0"/>
                <a:buChar char="•"/>
              </a:pPr>
              <a:r>
                <a:rPr lang="de-DE"/>
                <a:t>…</a:t>
              </a:r>
            </a:p>
          </p:txBody>
        </p:sp>
        <p:sp>
          <p:nvSpPr>
            <p:cNvPr id="30" name="Textfeld 29">
              <a:extLst>
                <a:ext uri="{FF2B5EF4-FFF2-40B4-BE49-F238E27FC236}">
                  <a16:creationId xmlns:a16="http://schemas.microsoft.com/office/drawing/2014/main" id="{09A437C4-8827-405B-80B3-B7F804BAD140}"/>
                </a:ext>
              </a:extLst>
            </p:cNvPr>
            <p:cNvSpPr txBox="1"/>
            <p:nvPr/>
          </p:nvSpPr>
          <p:spPr>
            <a:xfrm>
              <a:off x="6814399" y="1725785"/>
              <a:ext cx="449132" cy="23916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/>
              <a:r>
                <a:rPr lang="de-DE" sz="1400"/>
                <a:t>PSD</a:t>
              </a:r>
              <a:endParaRPr lang="de-DE"/>
            </a:p>
          </p:txBody>
        </p:sp>
      </p:grpSp>
      <p:grpSp>
        <p:nvGrpSpPr>
          <p:cNvPr id="32" name="Gruppieren 31">
            <a:extLst>
              <a:ext uri="{FF2B5EF4-FFF2-40B4-BE49-F238E27FC236}">
                <a16:creationId xmlns:a16="http://schemas.microsoft.com/office/drawing/2014/main" id="{60A93C55-4893-343E-B6BE-A177DC3299E7}"/>
              </a:ext>
            </a:extLst>
          </p:cNvPr>
          <p:cNvGrpSpPr/>
          <p:nvPr/>
        </p:nvGrpSpPr>
        <p:grpSpPr>
          <a:xfrm>
            <a:off x="5234400" y="2761432"/>
            <a:ext cx="1273063" cy="1273063"/>
            <a:chOff x="6432265" y="1219689"/>
            <a:chExt cx="1273063" cy="1273063"/>
          </a:xfrm>
        </p:grpSpPr>
        <p:pic>
          <p:nvPicPr>
            <p:cNvPr id="33" name="Grafik 32" descr="Papier Silhouette">
              <a:extLst>
                <a:ext uri="{FF2B5EF4-FFF2-40B4-BE49-F238E27FC236}">
                  <a16:creationId xmlns:a16="http://schemas.microsoft.com/office/drawing/2014/main" id="{6B5F2DF3-B83B-BB32-6B1D-64EFEFCAE67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432265" y="1219689"/>
              <a:ext cx="1273063" cy="1273063"/>
            </a:xfrm>
            <a:prstGeom prst="rect">
              <a:avLst/>
            </a:prstGeom>
          </p:spPr>
        </p:pic>
        <p:grpSp>
          <p:nvGrpSpPr>
            <p:cNvPr id="34" name="Gruppieren 33">
              <a:extLst>
                <a:ext uri="{FF2B5EF4-FFF2-40B4-BE49-F238E27FC236}">
                  <a16:creationId xmlns:a16="http://schemas.microsoft.com/office/drawing/2014/main" id="{4857E650-3933-6C43-3745-C20E581E082A}"/>
                </a:ext>
              </a:extLst>
            </p:cNvPr>
            <p:cNvGrpSpPr/>
            <p:nvPr/>
          </p:nvGrpSpPr>
          <p:grpSpPr>
            <a:xfrm>
              <a:off x="6814399" y="1389734"/>
              <a:ext cx="203524" cy="313114"/>
              <a:chOff x="2855639" y="3068960"/>
              <a:chExt cx="936105" cy="1440160"/>
            </a:xfrm>
          </p:grpSpPr>
          <p:pic>
            <p:nvPicPr>
              <p:cNvPr id="37" name="Grafik 36">
                <a:extLst>
                  <a:ext uri="{FF2B5EF4-FFF2-40B4-BE49-F238E27FC236}">
                    <a16:creationId xmlns:a16="http://schemas.microsoft.com/office/drawing/2014/main" id="{903E57C9-2484-F349-BCFA-AF9F601AFCB6}"/>
                  </a:ext>
                </a:extLst>
              </p:cNvPr>
              <p:cNvPicPr preferRelativeResize="0"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161" t="17598" r="30229" b="23002"/>
              <a:stretch/>
            </p:blipFill>
            <p:spPr>
              <a:xfrm>
                <a:off x="2855639" y="3068960"/>
                <a:ext cx="936105" cy="1440160"/>
              </a:xfrm>
              <a:prstGeom prst="rect">
                <a:avLst/>
              </a:prstGeom>
            </p:spPr>
          </p:pic>
          <p:sp>
            <p:nvSpPr>
              <p:cNvPr id="38" name="Rechteck 37">
                <a:extLst>
                  <a:ext uri="{FF2B5EF4-FFF2-40B4-BE49-F238E27FC236}">
                    <a16:creationId xmlns:a16="http://schemas.microsoft.com/office/drawing/2014/main" id="{3C1539E0-5DCD-0A83-69E5-1933A15D76DF}"/>
                  </a:ext>
                </a:extLst>
              </p:cNvPr>
              <p:cNvSpPr/>
              <p:nvPr/>
            </p:nvSpPr>
            <p:spPr>
              <a:xfrm>
                <a:off x="3071664" y="4005064"/>
                <a:ext cx="504056" cy="2880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tIns="36000" rIns="72000" bIns="36000" rtlCol="0" anchor="ctr"/>
              <a:lstStyle/>
              <a:p>
                <a:pPr algn="ctr"/>
                <a:endParaRPr lang="de-DE" err="1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5" name="Textfeld 34">
              <a:extLst>
                <a:ext uri="{FF2B5EF4-FFF2-40B4-BE49-F238E27FC236}">
                  <a16:creationId xmlns:a16="http://schemas.microsoft.com/office/drawing/2014/main" id="{06E9E6AF-5566-DCF1-E125-D444CBFC9ED3}"/>
                </a:ext>
              </a:extLst>
            </p:cNvPr>
            <p:cNvSpPr txBox="1"/>
            <p:nvPr/>
          </p:nvSpPr>
          <p:spPr>
            <a:xfrm>
              <a:off x="6831483" y="1964952"/>
              <a:ext cx="432048" cy="49172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marL="285750" indent="-285750" algn="l">
                <a:buFont typeface="Arial" panose="020B0604020202020204" pitchFamily="34" charset="0"/>
                <a:buChar char="•"/>
              </a:pPr>
              <a:r>
                <a:rPr lang="de-DE"/>
                <a:t>…</a:t>
              </a:r>
            </a:p>
          </p:txBody>
        </p:sp>
        <p:sp>
          <p:nvSpPr>
            <p:cNvPr id="36" name="Textfeld 35">
              <a:extLst>
                <a:ext uri="{FF2B5EF4-FFF2-40B4-BE49-F238E27FC236}">
                  <a16:creationId xmlns:a16="http://schemas.microsoft.com/office/drawing/2014/main" id="{AF0A9DB2-E865-E7C7-BCAB-70695B71BB28}"/>
                </a:ext>
              </a:extLst>
            </p:cNvPr>
            <p:cNvSpPr txBox="1"/>
            <p:nvPr/>
          </p:nvSpPr>
          <p:spPr>
            <a:xfrm>
              <a:off x="6814399" y="1725785"/>
              <a:ext cx="449132" cy="23916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/>
              <a:r>
                <a:rPr lang="de-DE" sz="1400"/>
                <a:t>PSD</a:t>
              </a:r>
              <a:endParaRPr lang="de-DE"/>
            </a:p>
          </p:txBody>
        </p:sp>
      </p:grpSp>
      <p:grpSp>
        <p:nvGrpSpPr>
          <p:cNvPr id="39" name="Gruppieren 38">
            <a:extLst>
              <a:ext uri="{FF2B5EF4-FFF2-40B4-BE49-F238E27FC236}">
                <a16:creationId xmlns:a16="http://schemas.microsoft.com/office/drawing/2014/main" id="{64215656-2A01-04AB-57BD-140002169B36}"/>
              </a:ext>
            </a:extLst>
          </p:cNvPr>
          <p:cNvGrpSpPr/>
          <p:nvPr/>
        </p:nvGrpSpPr>
        <p:grpSpPr>
          <a:xfrm>
            <a:off x="3863752" y="4850888"/>
            <a:ext cx="1273063" cy="1273063"/>
            <a:chOff x="6432265" y="1219689"/>
            <a:chExt cx="1273063" cy="1273063"/>
          </a:xfrm>
        </p:grpSpPr>
        <p:pic>
          <p:nvPicPr>
            <p:cNvPr id="40" name="Grafik 39" descr="Papier Silhouette">
              <a:extLst>
                <a:ext uri="{FF2B5EF4-FFF2-40B4-BE49-F238E27FC236}">
                  <a16:creationId xmlns:a16="http://schemas.microsoft.com/office/drawing/2014/main" id="{1D8892FB-6680-A16D-6DCD-ECA885829A6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432265" y="1219689"/>
              <a:ext cx="1273063" cy="1273063"/>
            </a:xfrm>
            <a:prstGeom prst="rect">
              <a:avLst/>
            </a:prstGeom>
          </p:spPr>
        </p:pic>
        <p:grpSp>
          <p:nvGrpSpPr>
            <p:cNvPr id="41" name="Gruppieren 40">
              <a:extLst>
                <a:ext uri="{FF2B5EF4-FFF2-40B4-BE49-F238E27FC236}">
                  <a16:creationId xmlns:a16="http://schemas.microsoft.com/office/drawing/2014/main" id="{A4A136F3-E552-2867-F05F-7AD99E1078D8}"/>
                </a:ext>
              </a:extLst>
            </p:cNvPr>
            <p:cNvGrpSpPr/>
            <p:nvPr/>
          </p:nvGrpSpPr>
          <p:grpSpPr>
            <a:xfrm>
              <a:off x="6814399" y="1389734"/>
              <a:ext cx="203524" cy="313114"/>
              <a:chOff x="2855639" y="3068960"/>
              <a:chExt cx="936105" cy="1440160"/>
            </a:xfrm>
          </p:grpSpPr>
          <p:pic>
            <p:nvPicPr>
              <p:cNvPr id="44" name="Grafik 43">
                <a:extLst>
                  <a:ext uri="{FF2B5EF4-FFF2-40B4-BE49-F238E27FC236}">
                    <a16:creationId xmlns:a16="http://schemas.microsoft.com/office/drawing/2014/main" id="{C77348EF-79A8-FF0D-30F7-1EED0A72A074}"/>
                  </a:ext>
                </a:extLst>
              </p:cNvPr>
              <p:cNvPicPr preferRelativeResize="0"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161" t="17598" r="30229" b="23002"/>
              <a:stretch/>
            </p:blipFill>
            <p:spPr>
              <a:xfrm>
                <a:off x="2855639" y="3068960"/>
                <a:ext cx="936105" cy="1440160"/>
              </a:xfrm>
              <a:prstGeom prst="rect">
                <a:avLst/>
              </a:prstGeom>
            </p:spPr>
          </p:pic>
          <p:sp>
            <p:nvSpPr>
              <p:cNvPr id="45" name="Rechteck 44">
                <a:extLst>
                  <a:ext uri="{FF2B5EF4-FFF2-40B4-BE49-F238E27FC236}">
                    <a16:creationId xmlns:a16="http://schemas.microsoft.com/office/drawing/2014/main" id="{16CE06E5-132F-0CED-58FB-FA3941B3778E}"/>
                  </a:ext>
                </a:extLst>
              </p:cNvPr>
              <p:cNvSpPr/>
              <p:nvPr/>
            </p:nvSpPr>
            <p:spPr>
              <a:xfrm>
                <a:off x="3071664" y="4005064"/>
                <a:ext cx="504056" cy="2880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tIns="36000" rIns="72000" bIns="36000" rtlCol="0" anchor="ctr"/>
              <a:lstStyle/>
              <a:p>
                <a:pPr algn="ctr"/>
                <a:endParaRPr lang="de-DE" err="1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2" name="Textfeld 41">
              <a:extLst>
                <a:ext uri="{FF2B5EF4-FFF2-40B4-BE49-F238E27FC236}">
                  <a16:creationId xmlns:a16="http://schemas.microsoft.com/office/drawing/2014/main" id="{F62D56B3-CDFE-C0DC-36ED-C246870D063B}"/>
                </a:ext>
              </a:extLst>
            </p:cNvPr>
            <p:cNvSpPr txBox="1"/>
            <p:nvPr/>
          </p:nvSpPr>
          <p:spPr>
            <a:xfrm>
              <a:off x="6831483" y="1964952"/>
              <a:ext cx="432048" cy="49172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marL="285750" indent="-285750" algn="l">
                <a:buFont typeface="Arial" panose="020B0604020202020204" pitchFamily="34" charset="0"/>
                <a:buChar char="•"/>
              </a:pPr>
              <a:r>
                <a:rPr lang="de-DE"/>
                <a:t>…</a:t>
              </a:r>
            </a:p>
          </p:txBody>
        </p:sp>
        <p:sp>
          <p:nvSpPr>
            <p:cNvPr id="43" name="Textfeld 42">
              <a:extLst>
                <a:ext uri="{FF2B5EF4-FFF2-40B4-BE49-F238E27FC236}">
                  <a16:creationId xmlns:a16="http://schemas.microsoft.com/office/drawing/2014/main" id="{3157590B-2BED-F05C-1024-DA1DC83EA7F3}"/>
                </a:ext>
              </a:extLst>
            </p:cNvPr>
            <p:cNvSpPr txBox="1"/>
            <p:nvPr/>
          </p:nvSpPr>
          <p:spPr>
            <a:xfrm>
              <a:off x="6814399" y="1725785"/>
              <a:ext cx="449132" cy="23916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/>
              <a:r>
                <a:rPr lang="de-DE" sz="1400"/>
                <a:t>PSD</a:t>
              </a:r>
              <a:endParaRPr lang="de-DE"/>
            </a:p>
          </p:txBody>
        </p:sp>
      </p:grpSp>
      <p:cxnSp>
        <p:nvCxnSpPr>
          <p:cNvPr id="49" name="Verbinder: gewinkelt 48">
            <a:extLst>
              <a:ext uri="{FF2B5EF4-FFF2-40B4-BE49-F238E27FC236}">
                <a16:creationId xmlns:a16="http://schemas.microsoft.com/office/drawing/2014/main" id="{F8BF7316-B230-6125-1623-178133E389AE}"/>
              </a:ext>
            </a:extLst>
          </p:cNvPr>
          <p:cNvCxnSpPr>
            <a:cxnSpLocks/>
          </p:cNvCxnSpPr>
          <p:nvPr/>
        </p:nvCxnSpPr>
        <p:spPr>
          <a:xfrm rot="16200000" flipH="1">
            <a:off x="6568746" y="2992802"/>
            <a:ext cx="2016370" cy="1016269"/>
          </a:xfrm>
          <a:prstGeom prst="bentConnector3">
            <a:avLst>
              <a:gd name="adj1" fmla="val 100154"/>
            </a:avLst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Verbinder: gewinkelt 51">
            <a:extLst>
              <a:ext uri="{FF2B5EF4-FFF2-40B4-BE49-F238E27FC236}">
                <a16:creationId xmlns:a16="http://schemas.microsoft.com/office/drawing/2014/main" id="{CE4CC7B4-97DC-3DFD-7027-7145B77366F4}"/>
              </a:ext>
            </a:extLst>
          </p:cNvPr>
          <p:cNvCxnSpPr>
            <a:cxnSpLocks/>
          </p:cNvCxnSpPr>
          <p:nvPr/>
        </p:nvCxnSpPr>
        <p:spPr>
          <a:xfrm>
            <a:off x="5848391" y="3991541"/>
            <a:ext cx="2236675" cy="805611"/>
          </a:xfrm>
          <a:prstGeom prst="bentConnector3">
            <a:avLst>
              <a:gd name="adj1" fmla="val 216"/>
            </a:avLst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Verbinder: gewinkelt 54">
            <a:extLst>
              <a:ext uri="{FF2B5EF4-FFF2-40B4-BE49-F238E27FC236}">
                <a16:creationId xmlns:a16="http://schemas.microsoft.com/office/drawing/2014/main" id="{FE92D6F0-67CC-B394-A82D-4242C2298267}"/>
              </a:ext>
            </a:extLst>
          </p:cNvPr>
          <p:cNvCxnSpPr>
            <a:cxnSpLocks/>
          </p:cNvCxnSpPr>
          <p:nvPr/>
        </p:nvCxnSpPr>
        <p:spPr>
          <a:xfrm flipV="1">
            <a:off x="4943874" y="5070510"/>
            <a:ext cx="3121277" cy="448236"/>
          </a:xfrm>
          <a:prstGeom prst="bentConnector3">
            <a:avLst>
              <a:gd name="adj1" fmla="val 29045"/>
            </a:avLst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rafik 8">
            <a:extLst>
              <a:ext uri="{FF2B5EF4-FFF2-40B4-BE49-F238E27FC236}">
                <a16:creationId xmlns:a16="http://schemas.microsoft.com/office/drawing/2014/main" id="{2107A952-049F-9841-AD10-CD1AC7E7DE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1614" y="414735"/>
            <a:ext cx="749914" cy="998041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DDDE1B22-56F4-BA92-5FA9-0C74883C098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87771" y="1902158"/>
            <a:ext cx="749913" cy="998041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5FBAC1D5-DA7C-5786-A67A-A3FCCF3C89D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01710" y="3895325"/>
            <a:ext cx="749488" cy="99804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7" name="Textfeld 16">
            <a:extLst>
              <a:ext uri="{FF2B5EF4-FFF2-40B4-BE49-F238E27FC236}">
                <a16:creationId xmlns:a16="http://schemas.microsoft.com/office/drawing/2014/main" id="{1F53087C-FF5E-A48F-1C5F-EDC6EC38680A}"/>
              </a:ext>
            </a:extLst>
          </p:cNvPr>
          <p:cNvSpPr txBox="1"/>
          <p:nvPr/>
        </p:nvSpPr>
        <p:spPr>
          <a:xfrm>
            <a:off x="5834358" y="986506"/>
            <a:ext cx="432048" cy="49172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de-DE" sz="1400"/>
              <a:t>…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D79B0815-C561-F980-01C0-92678DFC4958}"/>
              </a:ext>
            </a:extLst>
          </p:cNvPr>
          <p:cNvSpPr txBox="1"/>
          <p:nvPr/>
        </p:nvSpPr>
        <p:spPr>
          <a:xfrm>
            <a:off x="5817274" y="747339"/>
            <a:ext cx="449132" cy="23916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de-DE" sz="1400"/>
              <a:t>DSSD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5616FDE9-794F-2DD0-F791-F38D2D0938AF}"/>
              </a:ext>
            </a:extLst>
          </p:cNvPr>
          <p:cNvSpPr txBox="1"/>
          <p:nvPr/>
        </p:nvSpPr>
        <p:spPr>
          <a:xfrm>
            <a:off x="4641928" y="2504916"/>
            <a:ext cx="432048" cy="49172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de-DE" sz="1400"/>
              <a:t>…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C0C350EB-6557-53C6-06BD-5037F6054D1B}"/>
              </a:ext>
            </a:extLst>
          </p:cNvPr>
          <p:cNvSpPr txBox="1"/>
          <p:nvPr/>
        </p:nvSpPr>
        <p:spPr>
          <a:xfrm>
            <a:off x="4624844" y="2265749"/>
            <a:ext cx="449132" cy="23916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de-DE" sz="1400"/>
              <a:t>DSSD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AA7F5603-D445-5A97-5FDE-6F88737D6A2B}"/>
              </a:ext>
            </a:extLst>
          </p:cNvPr>
          <p:cNvSpPr txBox="1"/>
          <p:nvPr/>
        </p:nvSpPr>
        <p:spPr>
          <a:xfrm>
            <a:off x="3670135" y="4484687"/>
            <a:ext cx="432048" cy="49172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de-DE" sz="1400"/>
              <a:t>…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CAE44EDB-050B-C4B9-A715-665CD0763B2A}"/>
              </a:ext>
            </a:extLst>
          </p:cNvPr>
          <p:cNvSpPr txBox="1"/>
          <p:nvPr/>
        </p:nvSpPr>
        <p:spPr>
          <a:xfrm>
            <a:off x="3653051" y="4245520"/>
            <a:ext cx="449132" cy="23916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de-DE" sz="1400"/>
              <a:t>DSSD</a:t>
            </a:r>
          </a:p>
        </p:txBody>
      </p:sp>
    </p:spTree>
    <p:extLst>
      <p:ext uri="{BB962C8B-B14F-4D97-AF65-F5344CB8AC3E}">
        <p14:creationId xmlns:p14="http://schemas.microsoft.com/office/powerpoint/2010/main" val="26128323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B8FFF603-068C-D677-7305-F42B703CC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Title of presentation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E7BAAF8-EA38-24D8-1402-D4B385AA46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5F291-B186-437B-9BD4-204251E78F38}" type="slidenum">
              <a:rPr lang="en-GB" smtClean="0"/>
              <a:t>15</a:t>
            </a:fld>
            <a:endParaRPr lang="en-GB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456ED0D-D248-461D-FAF7-FC4D1993556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Figure 8 Different policies  in data spaces</a:t>
            </a:r>
            <a:endParaRPr lang="de-DE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DF8E0DF4-64A0-510C-C555-4FA644459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OLD VERSION</a:t>
            </a:r>
          </a:p>
        </p:txBody>
      </p:sp>
      <p:pic>
        <p:nvPicPr>
          <p:cNvPr id="7" name="Picture 19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E5C03E79-FBFC-A92D-9622-C4329DA9D3A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9576" y="1795036"/>
            <a:ext cx="6966520" cy="458629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914442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FD7CB05-1CB5-3F04-8046-598A304FE5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5F291-B186-437B-9BD4-204251E78F38}" type="slidenum">
              <a:rPr lang="en-US" smtClean="0"/>
              <a:t>16</a:t>
            </a:fld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2B14D7B-4316-A125-5F1C-E09599F1ACF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Figure 8 Different policies  in data spaces</a:t>
            </a:r>
          </a:p>
          <a:p>
            <a:endParaRPr lang="en-US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DC0ABEC-DE6D-8B62-61DB-538982F08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NEW VERSION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616735A2-E094-8E4E-E7B6-F4C0D813787E}"/>
              </a:ext>
            </a:extLst>
          </p:cNvPr>
          <p:cNvSpPr/>
          <p:nvPr/>
        </p:nvSpPr>
        <p:spPr>
          <a:xfrm>
            <a:off x="1919536" y="1844824"/>
            <a:ext cx="7344816" cy="4752424"/>
          </a:xfrm>
          <a:prstGeom prst="rect">
            <a:avLst/>
          </a:prstGeom>
          <a:noFill/>
          <a:ln w="19050">
            <a:solidFill>
              <a:schemeClr val="tx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B4F36D77-0E5F-6585-D784-D2A608B68EA7}"/>
              </a:ext>
            </a:extLst>
          </p:cNvPr>
          <p:cNvSpPr/>
          <p:nvPr/>
        </p:nvSpPr>
        <p:spPr>
          <a:xfrm>
            <a:off x="3935759" y="1991683"/>
            <a:ext cx="3312368" cy="52324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US">
              <a:solidFill>
                <a:schemeClr val="tx1"/>
              </a:solidFill>
              <a:latin typeface="Droid Sans" panose="020B0606030804020204" pitchFamily="34" charset="0"/>
              <a:ea typeface="Droid Sans" panose="020B0606030804020204" pitchFamily="34" charset="0"/>
              <a:cs typeface="Droid Sans" panose="020B0606030804020204" pitchFamily="34" charset="0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94EB4983-4989-5CE6-385F-DE0DA7EC3B73}"/>
              </a:ext>
            </a:extLst>
          </p:cNvPr>
          <p:cNvSpPr txBox="1"/>
          <p:nvPr/>
        </p:nvSpPr>
        <p:spPr>
          <a:xfrm>
            <a:off x="4365814" y="2114899"/>
            <a:ext cx="2452258" cy="2602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Membership policies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99383F43-B24E-14E9-C316-687536AB9A79}"/>
              </a:ext>
            </a:extLst>
          </p:cNvPr>
          <p:cNvSpPr/>
          <p:nvPr/>
        </p:nvSpPr>
        <p:spPr>
          <a:xfrm>
            <a:off x="2423591" y="2663171"/>
            <a:ext cx="6336705" cy="3286109"/>
          </a:xfrm>
          <a:prstGeom prst="rect">
            <a:avLst/>
          </a:prstGeom>
          <a:noFill/>
          <a:ln w="19050">
            <a:solidFill>
              <a:schemeClr val="tx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US">
              <a:solidFill>
                <a:schemeClr val="tx1"/>
              </a:solidFill>
              <a:latin typeface="Droid Sans" panose="020B0606030804020204" pitchFamily="34" charset="0"/>
              <a:ea typeface="Droid Sans" panose="020B0606030804020204" pitchFamily="34" charset="0"/>
              <a:cs typeface="Droid Sans" panose="020B0606030804020204" pitchFamily="34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8654D8EF-FA89-1862-14CE-1CB6F189C8E5}"/>
              </a:ext>
            </a:extLst>
          </p:cNvPr>
          <p:cNvSpPr/>
          <p:nvPr/>
        </p:nvSpPr>
        <p:spPr>
          <a:xfrm>
            <a:off x="2711624" y="3203250"/>
            <a:ext cx="3816424" cy="2205949"/>
          </a:xfrm>
          <a:prstGeom prst="rect">
            <a:avLst/>
          </a:prstGeom>
          <a:noFill/>
          <a:ln w="19050">
            <a:solidFill>
              <a:schemeClr val="tx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US">
              <a:solidFill>
                <a:schemeClr val="tx1"/>
              </a:solidFill>
              <a:latin typeface="Droid Sans" panose="020B0606030804020204" pitchFamily="34" charset="0"/>
              <a:ea typeface="Droid Sans" panose="020B0606030804020204" pitchFamily="34" charset="0"/>
              <a:cs typeface="Droid Sans" panose="020B0606030804020204" pitchFamily="34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1C124D68-2D34-37B7-73D9-197A67C4CB7C}"/>
              </a:ext>
            </a:extLst>
          </p:cNvPr>
          <p:cNvSpPr txBox="1"/>
          <p:nvPr/>
        </p:nvSpPr>
        <p:spPr>
          <a:xfrm>
            <a:off x="4365814" y="6222282"/>
            <a:ext cx="2452258" cy="2602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US" sz="2000"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Data space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22490294-7C3F-F3D6-2DD8-37A16CF3BD5C}"/>
              </a:ext>
            </a:extLst>
          </p:cNvPr>
          <p:cNvSpPr txBox="1"/>
          <p:nvPr/>
        </p:nvSpPr>
        <p:spPr>
          <a:xfrm>
            <a:off x="4365814" y="5536811"/>
            <a:ext cx="2452258" cy="2602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US" sz="2000"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Data catalogue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FA073CC0-01B7-0D6D-C99C-5C4FC2FC6BDD}"/>
              </a:ext>
            </a:extLst>
          </p:cNvPr>
          <p:cNvSpPr txBox="1"/>
          <p:nvPr/>
        </p:nvSpPr>
        <p:spPr>
          <a:xfrm>
            <a:off x="3231689" y="4987075"/>
            <a:ext cx="2452258" cy="2602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US" sz="2000"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Data contract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5B36076D-44F3-EA69-A95E-D4B88CB97878}"/>
              </a:ext>
            </a:extLst>
          </p:cNvPr>
          <p:cNvSpPr/>
          <p:nvPr/>
        </p:nvSpPr>
        <p:spPr>
          <a:xfrm>
            <a:off x="2963653" y="3491322"/>
            <a:ext cx="1764196" cy="1368141"/>
          </a:xfrm>
          <a:prstGeom prst="rect">
            <a:avLst/>
          </a:prstGeom>
          <a:noFill/>
          <a:ln w="19050">
            <a:solidFill>
              <a:schemeClr val="tx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US">
              <a:solidFill>
                <a:schemeClr val="tx1"/>
              </a:solidFill>
              <a:latin typeface="Droid Sans" panose="020B0606030804020204" pitchFamily="34" charset="0"/>
              <a:ea typeface="Droid Sans" panose="020B0606030804020204" pitchFamily="34" charset="0"/>
              <a:cs typeface="Droid Sans" panose="020B0606030804020204" pitchFamily="34" charset="0"/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06ACE4DE-5764-5570-7B8B-4F5FABBB3195}"/>
              </a:ext>
            </a:extLst>
          </p:cNvPr>
          <p:cNvSpPr/>
          <p:nvPr/>
        </p:nvSpPr>
        <p:spPr>
          <a:xfrm>
            <a:off x="7032103" y="3589548"/>
            <a:ext cx="1283889" cy="84436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US">
              <a:solidFill>
                <a:schemeClr val="tx1"/>
              </a:solidFill>
              <a:latin typeface="Droid Sans" panose="020B0606030804020204" pitchFamily="34" charset="0"/>
              <a:ea typeface="Droid Sans" panose="020B0606030804020204" pitchFamily="34" charset="0"/>
              <a:cs typeface="Droid Sans" panose="020B0606030804020204" pitchFamily="34" charset="0"/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613A372C-F883-DE44-FFC1-846480AD2311}"/>
              </a:ext>
            </a:extLst>
          </p:cNvPr>
          <p:cNvSpPr txBox="1"/>
          <p:nvPr/>
        </p:nvSpPr>
        <p:spPr>
          <a:xfrm>
            <a:off x="7032103" y="3695973"/>
            <a:ext cx="1272618" cy="2602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Access </a:t>
            </a:r>
          </a:p>
          <a:p>
            <a:pPr algn="ctr"/>
            <a:r>
              <a:rPr lang="en-US" sz="2000">
                <a:solidFill>
                  <a:schemeClr val="bg1"/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policies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7C53F504-C1EB-3D64-D7CC-1D4D1705B2E4}"/>
              </a:ext>
            </a:extLst>
          </p:cNvPr>
          <p:cNvSpPr/>
          <p:nvPr/>
        </p:nvSpPr>
        <p:spPr>
          <a:xfrm>
            <a:off x="5030798" y="3589094"/>
            <a:ext cx="1283889" cy="84436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US">
              <a:solidFill>
                <a:schemeClr val="tx1"/>
              </a:solidFill>
              <a:latin typeface="Droid Sans" panose="020B0606030804020204" pitchFamily="34" charset="0"/>
              <a:ea typeface="Droid Sans" panose="020B0606030804020204" pitchFamily="34" charset="0"/>
              <a:cs typeface="Droid Sans" panose="020B0606030804020204" pitchFamily="34" charset="0"/>
            </a:endParaRP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D4C82C25-D29F-F88D-E170-2636BE7FB3DC}"/>
              </a:ext>
            </a:extLst>
          </p:cNvPr>
          <p:cNvSpPr txBox="1"/>
          <p:nvPr/>
        </p:nvSpPr>
        <p:spPr>
          <a:xfrm>
            <a:off x="5030798" y="3695519"/>
            <a:ext cx="1272618" cy="2602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Contract</a:t>
            </a:r>
          </a:p>
          <a:p>
            <a:pPr algn="ctr"/>
            <a:r>
              <a:rPr lang="en-US" sz="2000">
                <a:solidFill>
                  <a:schemeClr val="bg1"/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policies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EDF73556-6B44-197D-BC28-FC2D98604104}"/>
              </a:ext>
            </a:extLst>
          </p:cNvPr>
          <p:cNvSpPr/>
          <p:nvPr/>
        </p:nvSpPr>
        <p:spPr>
          <a:xfrm>
            <a:off x="3231689" y="3589094"/>
            <a:ext cx="1283889" cy="84436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US">
              <a:solidFill>
                <a:schemeClr val="tx1"/>
              </a:solidFill>
              <a:latin typeface="Droid Sans" panose="020B0606030804020204" pitchFamily="34" charset="0"/>
              <a:ea typeface="Droid Sans" panose="020B0606030804020204" pitchFamily="34" charset="0"/>
              <a:cs typeface="Droid Sans" panose="020B0606030804020204" pitchFamily="34" charset="0"/>
            </a:endParaRP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E531660A-01DA-EADC-2A0A-598B304E0B8F}"/>
              </a:ext>
            </a:extLst>
          </p:cNvPr>
          <p:cNvSpPr txBox="1"/>
          <p:nvPr/>
        </p:nvSpPr>
        <p:spPr>
          <a:xfrm>
            <a:off x="3231689" y="3695519"/>
            <a:ext cx="1272618" cy="2602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Usage</a:t>
            </a:r>
          </a:p>
          <a:p>
            <a:pPr algn="ctr"/>
            <a:r>
              <a:rPr lang="en-US" sz="2000">
                <a:solidFill>
                  <a:schemeClr val="bg1"/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policies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9C45A31B-A2B0-4582-DC1D-74F9BD54A625}"/>
              </a:ext>
            </a:extLst>
          </p:cNvPr>
          <p:cNvSpPr txBox="1"/>
          <p:nvPr/>
        </p:nvSpPr>
        <p:spPr>
          <a:xfrm>
            <a:off x="3414829" y="4473691"/>
            <a:ext cx="861843" cy="2602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US" sz="2000"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Asset</a:t>
            </a:r>
          </a:p>
        </p:txBody>
      </p:sp>
    </p:spTree>
    <p:extLst>
      <p:ext uri="{BB962C8B-B14F-4D97-AF65-F5344CB8AC3E}">
        <p14:creationId xmlns:p14="http://schemas.microsoft.com/office/powerpoint/2010/main" val="30142553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E42A7D23-2B2F-6DC6-5D74-016F16B5C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Title of presentation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05B04D83-2847-E715-8349-3CAAF2BD5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5F291-B186-437B-9BD4-204251E78F38}" type="slidenum">
              <a:rPr lang="en-GB" smtClean="0"/>
              <a:t>17</a:t>
            </a:fld>
            <a:endParaRPr lang="en-GB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F67E5BF-E0DB-EDC3-2055-33B6927600F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Figure 9 Onboarding in data spaces</a:t>
            </a:r>
          </a:p>
          <a:p>
            <a:endParaRPr lang="de-DE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E4FD962F-F0FB-1DB3-BEF2-2790FE3C9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OLD VERSION</a:t>
            </a:r>
          </a:p>
        </p:txBody>
      </p:sp>
      <p:pic>
        <p:nvPicPr>
          <p:cNvPr id="6" name="Picture 18" descr="Diagram&#10;&#10;Description automatically generated">
            <a:extLst>
              <a:ext uri="{FF2B5EF4-FFF2-40B4-BE49-F238E27FC236}">
                <a16:creationId xmlns:a16="http://schemas.microsoft.com/office/drawing/2014/main" id="{005E4CBA-F776-911A-5458-1E11B272CD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3712" y="1437259"/>
            <a:ext cx="6984776" cy="5366636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1ED9E97F-954D-7E27-091B-4042F0CC7B78}"/>
              </a:ext>
            </a:extLst>
          </p:cNvPr>
          <p:cNvSpPr txBox="1"/>
          <p:nvPr/>
        </p:nvSpPr>
        <p:spPr>
          <a:xfrm>
            <a:off x="1271464" y="3717032"/>
            <a:ext cx="2447159" cy="2602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de-DE" sz="1600"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7), 8) </a:t>
            </a:r>
            <a:r>
              <a:rPr lang="de-DE" sz="1600" err="1"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Provide</a:t>
            </a:r>
            <a:r>
              <a:rPr lang="de-DE" sz="1600"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 </a:t>
            </a:r>
            <a:r>
              <a:rPr lang="de-DE" sz="1600" err="1"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membership</a:t>
            </a:r>
            <a:r>
              <a:rPr lang="de-DE" sz="1600"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  </a:t>
            </a:r>
            <a:r>
              <a:rPr lang="de-DE" sz="1600" err="1"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proof</a:t>
            </a:r>
            <a:r>
              <a:rPr lang="de-DE" sz="1600"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 </a:t>
            </a:r>
            <a:r>
              <a:rPr lang="de-DE" sz="1600" err="1"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to</a:t>
            </a:r>
            <a:r>
              <a:rPr lang="de-DE" sz="1600"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 </a:t>
            </a:r>
            <a:r>
              <a:rPr lang="de-DE" sz="1600" err="1"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data</a:t>
            </a:r>
            <a:r>
              <a:rPr lang="de-DE" sz="1600"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 </a:t>
            </a:r>
            <a:r>
              <a:rPr lang="de-DE" sz="1600" err="1"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space</a:t>
            </a:r>
            <a:r>
              <a:rPr lang="de-DE" sz="1600"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 </a:t>
            </a:r>
            <a:r>
              <a:rPr lang="de-DE" sz="1600" err="1"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participant</a:t>
            </a:r>
            <a:endParaRPr lang="de-DE" sz="1600">
              <a:latin typeface="Droid Sans" panose="020B0606030804020204" pitchFamily="34" charset="0"/>
              <a:ea typeface="Droid Sans" panose="020B0606030804020204" pitchFamily="34" charset="0"/>
              <a:cs typeface="Droid Sans" panose="020B06060308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81331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Gerader Verbinder 55">
            <a:extLst>
              <a:ext uri="{FF2B5EF4-FFF2-40B4-BE49-F238E27FC236}">
                <a16:creationId xmlns:a16="http://schemas.microsoft.com/office/drawing/2014/main" id="{BAD1B5A9-B4E6-8CAD-3DD3-4E3C1C02BF8C}"/>
              </a:ext>
            </a:extLst>
          </p:cNvPr>
          <p:cNvCxnSpPr>
            <a:cxnSpLocks/>
          </p:cNvCxnSpPr>
          <p:nvPr/>
        </p:nvCxnSpPr>
        <p:spPr>
          <a:xfrm>
            <a:off x="4857767" y="4855737"/>
            <a:ext cx="0" cy="94952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 Verbindung mit Pfeil 46">
            <a:extLst>
              <a:ext uri="{FF2B5EF4-FFF2-40B4-BE49-F238E27FC236}">
                <a16:creationId xmlns:a16="http://schemas.microsoft.com/office/drawing/2014/main" id="{C7E06254-6D97-B199-92D1-13C7BCF8F0C3}"/>
              </a:ext>
            </a:extLst>
          </p:cNvPr>
          <p:cNvCxnSpPr>
            <a:cxnSpLocks/>
          </p:cNvCxnSpPr>
          <p:nvPr/>
        </p:nvCxnSpPr>
        <p:spPr>
          <a:xfrm>
            <a:off x="3582942" y="6165304"/>
            <a:ext cx="3873745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831043B4-1E1E-2380-F816-76C6DD7BEA5A}"/>
              </a:ext>
            </a:extLst>
          </p:cNvPr>
          <p:cNvCxnSpPr>
            <a:cxnSpLocks/>
          </p:cNvCxnSpPr>
          <p:nvPr/>
        </p:nvCxnSpPr>
        <p:spPr>
          <a:xfrm flipH="1">
            <a:off x="3568845" y="4497751"/>
            <a:ext cx="3904696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621570E4-1476-7EC4-1BB1-CABEAD13A9DB}"/>
              </a:ext>
            </a:extLst>
          </p:cNvPr>
          <p:cNvCxnSpPr>
            <a:cxnSpLocks/>
          </p:cNvCxnSpPr>
          <p:nvPr/>
        </p:nvCxnSpPr>
        <p:spPr>
          <a:xfrm flipH="1">
            <a:off x="4297603" y="3705346"/>
            <a:ext cx="3175938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4D25CC05-E588-2DB6-80B6-519B621BA386}"/>
              </a:ext>
            </a:extLst>
          </p:cNvPr>
          <p:cNvCxnSpPr>
            <a:cxnSpLocks/>
          </p:cNvCxnSpPr>
          <p:nvPr/>
        </p:nvCxnSpPr>
        <p:spPr>
          <a:xfrm>
            <a:off x="3575720" y="2780928"/>
            <a:ext cx="3885084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DBFE20C9-E7A8-7F2A-AA75-B8AA913A39B4}"/>
              </a:ext>
            </a:extLst>
          </p:cNvPr>
          <p:cNvCxnSpPr>
            <a:cxnSpLocks/>
          </p:cNvCxnSpPr>
          <p:nvPr/>
        </p:nvCxnSpPr>
        <p:spPr>
          <a:xfrm>
            <a:off x="3575720" y="1916832"/>
            <a:ext cx="2922634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FD7CB05-1CB5-3F04-8046-598A304FE5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5F291-B186-437B-9BD4-204251E78F38}" type="slidenum">
              <a:rPr lang="en-US" smtClean="0"/>
              <a:t>18</a:t>
            </a:fld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2B14D7B-4316-A125-5F1C-E09599F1ACF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95195" y="813340"/>
            <a:ext cx="7920880" cy="360000"/>
          </a:xfrm>
        </p:spPr>
        <p:txBody>
          <a:bodyPr/>
          <a:lstStyle/>
          <a:p>
            <a:r>
              <a:rPr lang="en-US"/>
              <a:t>Figure 9 Onboarding in data spaces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DC0ABEC-DE6D-8B62-61DB-538982F08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550" y="-122660"/>
            <a:ext cx="7921625" cy="936000"/>
          </a:xfrm>
        </p:spPr>
        <p:txBody>
          <a:bodyPr/>
          <a:lstStyle/>
          <a:p>
            <a:r>
              <a:rPr lang="en-US" dirty="0"/>
              <a:t>NEW VERSION (DEPRECATED)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07878405-9ADE-6AB7-0546-A5324A1E0A50}"/>
              </a:ext>
            </a:extLst>
          </p:cNvPr>
          <p:cNvSpPr/>
          <p:nvPr/>
        </p:nvSpPr>
        <p:spPr>
          <a:xfrm>
            <a:off x="1919536" y="1424145"/>
            <a:ext cx="1512168" cy="3877063"/>
          </a:xfrm>
          <a:prstGeom prst="rect">
            <a:avLst/>
          </a:prstGeom>
          <a:noFill/>
          <a:ln w="19050">
            <a:solidFill>
              <a:schemeClr val="tx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55EAF2D2-982A-5080-7AC1-81DBA9E43760}"/>
              </a:ext>
            </a:extLst>
          </p:cNvPr>
          <p:cNvSpPr/>
          <p:nvPr/>
        </p:nvSpPr>
        <p:spPr>
          <a:xfrm>
            <a:off x="1919536" y="5505863"/>
            <a:ext cx="1512168" cy="1007968"/>
          </a:xfrm>
          <a:prstGeom prst="rect">
            <a:avLst/>
          </a:prstGeom>
          <a:noFill/>
          <a:ln w="19050">
            <a:solidFill>
              <a:schemeClr val="tx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567ED51E-7BE2-F147-3AA5-EA44538DB310}"/>
              </a:ext>
            </a:extLst>
          </p:cNvPr>
          <p:cNvSpPr/>
          <p:nvPr/>
        </p:nvSpPr>
        <p:spPr>
          <a:xfrm>
            <a:off x="7608168" y="1424145"/>
            <a:ext cx="1512168" cy="5089685"/>
          </a:xfrm>
          <a:prstGeom prst="rect">
            <a:avLst/>
          </a:prstGeom>
          <a:noFill/>
          <a:ln w="19050">
            <a:solidFill>
              <a:schemeClr val="tx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C6A35E91-1A00-BB0E-4874-3B2B4CE823FE}"/>
              </a:ext>
            </a:extLst>
          </p:cNvPr>
          <p:cNvSpPr/>
          <p:nvPr/>
        </p:nvSpPr>
        <p:spPr>
          <a:xfrm>
            <a:off x="8328248" y="3633655"/>
            <a:ext cx="1603498" cy="864096"/>
          </a:xfrm>
          <a:prstGeom prst="rect">
            <a:avLst/>
          </a:prstGeom>
          <a:solidFill>
            <a:schemeClr val="accent2"/>
          </a:solidFill>
          <a:ln w="190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8107B0F6-C6F0-2A46-F83B-FADAC11DE9B3}"/>
              </a:ext>
            </a:extLst>
          </p:cNvPr>
          <p:cNvSpPr/>
          <p:nvPr/>
        </p:nvSpPr>
        <p:spPr>
          <a:xfrm>
            <a:off x="8328248" y="4569759"/>
            <a:ext cx="1598941" cy="864096"/>
          </a:xfrm>
          <a:prstGeom prst="rect">
            <a:avLst/>
          </a:prstGeom>
          <a:solidFill>
            <a:schemeClr val="accent2"/>
          </a:solidFill>
          <a:ln w="190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D85B341B-8F44-0B37-3CD7-577AE2A78726}"/>
              </a:ext>
            </a:extLst>
          </p:cNvPr>
          <p:cNvSpPr/>
          <p:nvPr/>
        </p:nvSpPr>
        <p:spPr>
          <a:xfrm>
            <a:off x="8342407" y="5505863"/>
            <a:ext cx="1598941" cy="864096"/>
          </a:xfrm>
          <a:prstGeom prst="rect">
            <a:avLst/>
          </a:prstGeom>
          <a:solidFill>
            <a:schemeClr val="accent2"/>
          </a:solidFill>
          <a:ln w="190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CF71CF4D-E4EE-5684-DBD2-91ADAA4AC6A4}"/>
              </a:ext>
            </a:extLst>
          </p:cNvPr>
          <p:cNvSpPr/>
          <p:nvPr/>
        </p:nvSpPr>
        <p:spPr>
          <a:xfrm>
            <a:off x="6600056" y="1551974"/>
            <a:ext cx="1644421" cy="864096"/>
          </a:xfrm>
          <a:prstGeom prst="rect">
            <a:avLst/>
          </a:prstGeom>
          <a:solidFill>
            <a:schemeClr val="accent2"/>
          </a:solidFill>
          <a:ln w="190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439844BE-2812-C5FD-7ECF-D1408EEBC6C5}"/>
              </a:ext>
            </a:extLst>
          </p:cNvPr>
          <p:cNvSpPr/>
          <p:nvPr/>
        </p:nvSpPr>
        <p:spPr>
          <a:xfrm>
            <a:off x="983432" y="4190279"/>
            <a:ext cx="1512168" cy="864096"/>
          </a:xfrm>
          <a:prstGeom prst="rect">
            <a:avLst/>
          </a:prstGeom>
          <a:solidFill>
            <a:schemeClr val="accent2"/>
          </a:solidFill>
          <a:ln w="190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97B862CB-702D-1E22-60CF-7A4817947F4C}"/>
              </a:ext>
            </a:extLst>
          </p:cNvPr>
          <p:cNvSpPr/>
          <p:nvPr/>
        </p:nvSpPr>
        <p:spPr>
          <a:xfrm>
            <a:off x="2675620" y="3278155"/>
            <a:ext cx="1512168" cy="864096"/>
          </a:xfrm>
          <a:prstGeom prst="rect">
            <a:avLst/>
          </a:prstGeom>
          <a:solidFill>
            <a:schemeClr val="accent2"/>
          </a:solidFill>
          <a:ln w="190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4A33C0E3-9682-B7B7-3937-E00C0B041569}"/>
              </a:ext>
            </a:extLst>
          </p:cNvPr>
          <p:cNvSpPr txBox="1"/>
          <p:nvPr/>
        </p:nvSpPr>
        <p:spPr>
          <a:xfrm>
            <a:off x="1103207" y="4375864"/>
            <a:ext cx="1272618" cy="2602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US" sz="1600">
                <a:solidFill>
                  <a:schemeClr val="bg1"/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Membership proof</a:t>
            </a:r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07BE4860-1C58-4706-E601-E5777D7FBCCB}"/>
              </a:ext>
            </a:extLst>
          </p:cNvPr>
          <p:cNvSpPr txBox="1"/>
          <p:nvPr/>
        </p:nvSpPr>
        <p:spPr>
          <a:xfrm>
            <a:off x="2039311" y="2253315"/>
            <a:ext cx="1272618" cy="2602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US"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Candidate</a:t>
            </a:r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9EA2848F-F208-5C86-4ACA-A01990020DF1}"/>
              </a:ext>
            </a:extLst>
          </p:cNvPr>
          <p:cNvSpPr txBox="1"/>
          <p:nvPr/>
        </p:nvSpPr>
        <p:spPr>
          <a:xfrm>
            <a:off x="2039311" y="5866161"/>
            <a:ext cx="1272618" cy="2602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US"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Participant</a:t>
            </a:r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82F0176F-A6A0-7290-5D2C-0DBBD3ED0A52}"/>
              </a:ext>
            </a:extLst>
          </p:cNvPr>
          <p:cNvSpPr txBox="1"/>
          <p:nvPr/>
        </p:nvSpPr>
        <p:spPr>
          <a:xfrm>
            <a:off x="7778712" y="2629923"/>
            <a:ext cx="1272618" cy="2602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US"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Data space</a:t>
            </a:r>
          </a:p>
          <a:p>
            <a:pPr algn="ctr"/>
            <a:r>
              <a:rPr lang="en-US"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authority</a:t>
            </a:r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E2CBD5D0-995D-20F6-9984-EC050DAC34C9}"/>
              </a:ext>
            </a:extLst>
          </p:cNvPr>
          <p:cNvSpPr txBox="1"/>
          <p:nvPr/>
        </p:nvSpPr>
        <p:spPr>
          <a:xfrm>
            <a:off x="2795395" y="3445146"/>
            <a:ext cx="1272618" cy="2602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US" sz="1600">
                <a:solidFill>
                  <a:schemeClr val="bg1"/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Self</a:t>
            </a:r>
          </a:p>
          <a:p>
            <a:pPr algn="ctr"/>
            <a:r>
              <a:rPr lang="en-US" sz="1600">
                <a:solidFill>
                  <a:schemeClr val="bg1"/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description</a:t>
            </a:r>
          </a:p>
        </p:txBody>
      </p:sp>
      <p:sp>
        <p:nvSpPr>
          <p:cNvPr id="41" name="Textfeld 40">
            <a:extLst>
              <a:ext uri="{FF2B5EF4-FFF2-40B4-BE49-F238E27FC236}">
                <a16:creationId xmlns:a16="http://schemas.microsoft.com/office/drawing/2014/main" id="{FA12140F-DEFD-E93E-0C0D-80F9AB63CAAC}"/>
              </a:ext>
            </a:extLst>
          </p:cNvPr>
          <p:cNvSpPr txBox="1"/>
          <p:nvPr/>
        </p:nvSpPr>
        <p:spPr>
          <a:xfrm>
            <a:off x="6498354" y="1724519"/>
            <a:ext cx="1916667" cy="2602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US" sz="1600">
                <a:solidFill>
                  <a:schemeClr val="bg1"/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Data space </a:t>
            </a:r>
          </a:p>
          <a:p>
            <a:pPr algn="ctr"/>
            <a:r>
              <a:rPr lang="en-US" sz="1600">
                <a:solidFill>
                  <a:schemeClr val="bg1"/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self description</a:t>
            </a:r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F2EF2D97-516C-25CB-EED1-4EE360BF4BE4}"/>
              </a:ext>
            </a:extLst>
          </p:cNvPr>
          <p:cNvSpPr txBox="1"/>
          <p:nvPr/>
        </p:nvSpPr>
        <p:spPr>
          <a:xfrm>
            <a:off x="8162002" y="3805503"/>
            <a:ext cx="1916667" cy="2602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US" sz="1600">
                <a:solidFill>
                  <a:schemeClr val="bg1"/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Data space </a:t>
            </a:r>
          </a:p>
          <a:p>
            <a:pPr algn="ctr"/>
            <a:r>
              <a:rPr lang="en-US" sz="1600">
                <a:solidFill>
                  <a:schemeClr val="bg1"/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rules &amp; policies</a:t>
            </a:r>
          </a:p>
        </p:txBody>
      </p:sp>
      <p:sp>
        <p:nvSpPr>
          <p:cNvPr id="43" name="Textfeld 42">
            <a:extLst>
              <a:ext uri="{FF2B5EF4-FFF2-40B4-BE49-F238E27FC236}">
                <a16:creationId xmlns:a16="http://schemas.microsoft.com/office/drawing/2014/main" id="{5FF6DFF0-9218-A6AB-5436-9376B07BB94C}"/>
              </a:ext>
            </a:extLst>
          </p:cNvPr>
          <p:cNvSpPr txBox="1"/>
          <p:nvPr/>
        </p:nvSpPr>
        <p:spPr>
          <a:xfrm>
            <a:off x="8162001" y="4647438"/>
            <a:ext cx="1916667" cy="2602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US" sz="1550">
                <a:solidFill>
                  <a:schemeClr val="bg1"/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Continuously</a:t>
            </a:r>
          </a:p>
          <a:p>
            <a:pPr algn="ctr"/>
            <a:r>
              <a:rPr lang="en-US" sz="1550">
                <a:solidFill>
                  <a:schemeClr val="bg1"/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verify validity</a:t>
            </a:r>
          </a:p>
          <a:p>
            <a:pPr algn="ctr"/>
            <a:r>
              <a:rPr lang="en-US" sz="1550">
                <a:solidFill>
                  <a:schemeClr val="bg1"/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of memberships </a:t>
            </a:r>
          </a:p>
        </p:txBody>
      </p:sp>
      <p:sp>
        <p:nvSpPr>
          <p:cNvPr id="44" name="Textfeld 43">
            <a:extLst>
              <a:ext uri="{FF2B5EF4-FFF2-40B4-BE49-F238E27FC236}">
                <a16:creationId xmlns:a16="http://schemas.microsoft.com/office/drawing/2014/main" id="{DB2B7FF7-3083-4715-A0E0-16FFEA3AD10B}"/>
              </a:ext>
            </a:extLst>
          </p:cNvPr>
          <p:cNvSpPr txBox="1"/>
          <p:nvPr/>
        </p:nvSpPr>
        <p:spPr>
          <a:xfrm>
            <a:off x="8183543" y="5580973"/>
            <a:ext cx="1916667" cy="2602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US" sz="1550">
                <a:solidFill>
                  <a:schemeClr val="bg1"/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Data space </a:t>
            </a:r>
          </a:p>
          <a:p>
            <a:pPr algn="ctr"/>
            <a:r>
              <a:rPr lang="en-US" sz="1550">
                <a:solidFill>
                  <a:schemeClr val="bg1"/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Participant </a:t>
            </a:r>
          </a:p>
          <a:p>
            <a:pPr algn="ctr"/>
            <a:r>
              <a:rPr lang="en-US" sz="1550">
                <a:solidFill>
                  <a:schemeClr val="bg1"/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registry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F1656B67-CCE1-6FEC-C01D-36F46532FD8B}"/>
              </a:ext>
            </a:extLst>
          </p:cNvPr>
          <p:cNvSpPr txBox="1"/>
          <p:nvPr/>
        </p:nvSpPr>
        <p:spPr>
          <a:xfrm>
            <a:off x="3952280" y="1731464"/>
            <a:ext cx="2287736" cy="47521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US" sz="1400"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1), 2), 3), Read data space </a:t>
            </a:r>
          </a:p>
          <a:p>
            <a:pPr algn="ctr"/>
            <a:r>
              <a:rPr lang="en-US" sz="1400"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rules &amp; policies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671C770A-4EFF-5451-C1F9-611A8CEC0242}"/>
              </a:ext>
            </a:extLst>
          </p:cNvPr>
          <p:cNvSpPr txBox="1"/>
          <p:nvPr/>
        </p:nvSpPr>
        <p:spPr>
          <a:xfrm>
            <a:off x="4691541" y="2652851"/>
            <a:ext cx="2230530" cy="26020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US" sz="1400"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4) Apply for membership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6B45A04B-A5F3-E8D1-CD77-29241561C868}"/>
              </a:ext>
            </a:extLst>
          </p:cNvPr>
          <p:cNvSpPr txBox="1"/>
          <p:nvPr/>
        </p:nvSpPr>
        <p:spPr>
          <a:xfrm>
            <a:off x="4653720" y="3276171"/>
            <a:ext cx="2447159" cy="86409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US" sz="1400"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5) Read candidate self description and evaluate against data space rules and policies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D3BDD323-4FF2-8D05-8DE7-AF7669FFF65A}"/>
              </a:ext>
            </a:extLst>
          </p:cNvPr>
          <p:cNvSpPr txBox="1"/>
          <p:nvPr/>
        </p:nvSpPr>
        <p:spPr>
          <a:xfrm>
            <a:off x="4944885" y="4367651"/>
            <a:ext cx="1872209" cy="26020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US" sz="1400"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6) Issue membership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2F27179A-0EE0-C473-A577-C69D292BD7DF}"/>
              </a:ext>
            </a:extLst>
          </p:cNvPr>
          <p:cNvSpPr txBox="1"/>
          <p:nvPr/>
        </p:nvSpPr>
        <p:spPr>
          <a:xfrm>
            <a:off x="4255855" y="6031555"/>
            <a:ext cx="2447159" cy="26020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US" sz="1400"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9) Verify membership proof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28A3BD7B-2C29-CFE7-CF33-09A6F91799B9}"/>
              </a:ext>
            </a:extLst>
          </p:cNvPr>
          <p:cNvSpPr txBox="1"/>
          <p:nvPr/>
        </p:nvSpPr>
        <p:spPr>
          <a:xfrm>
            <a:off x="3853106" y="4974324"/>
            <a:ext cx="1953700" cy="6722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US" sz="1400"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7), 8) Provide membership  proof to data space participant</a:t>
            </a:r>
          </a:p>
        </p:txBody>
      </p:sp>
      <p:cxnSp>
        <p:nvCxnSpPr>
          <p:cNvPr id="48" name="Gerade Verbindung mit Pfeil 47">
            <a:extLst>
              <a:ext uri="{FF2B5EF4-FFF2-40B4-BE49-F238E27FC236}">
                <a16:creationId xmlns:a16="http://schemas.microsoft.com/office/drawing/2014/main" id="{8192BB44-FAD3-602D-07C3-32A464EE9E2F}"/>
              </a:ext>
            </a:extLst>
          </p:cNvPr>
          <p:cNvCxnSpPr>
            <a:cxnSpLocks/>
          </p:cNvCxnSpPr>
          <p:nvPr/>
        </p:nvCxnSpPr>
        <p:spPr>
          <a:xfrm flipH="1">
            <a:off x="3582942" y="5805264"/>
            <a:ext cx="1288922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Gerader Verbinder 53">
            <a:extLst>
              <a:ext uri="{FF2B5EF4-FFF2-40B4-BE49-F238E27FC236}">
                <a16:creationId xmlns:a16="http://schemas.microsoft.com/office/drawing/2014/main" id="{4561FD8D-3C48-5F4F-3ED6-E91390F759EC}"/>
              </a:ext>
            </a:extLst>
          </p:cNvPr>
          <p:cNvCxnSpPr>
            <a:cxnSpLocks/>
          </p:cNvCxnSpPr>
          <p:nvPr/>
        </p:nvCxnSpPr>
        <p:spPr>
          <a:xfrm>
            <a:off x="3575720" y="4869160"/>
            <a:ext cx="129614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87017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Gerader Verbinder 55">
            <a:extLst>
              <a:ext uri="{FF2B5EF4-FFF2-40B4-BE49-F238E27FC236}">
                <a16:creationId xmlns:a16="http://schemas.microsoft.com/office/drawing/2014/main" id="{BAD1B5A9-B4E6-8CAD-3DD3-4E3C1C02BF8C}"/>
              </a:ext>
            </a:extLst>
          </p:cNvPr>
          <p:cNvCxnSpPr>
            <a:cxnSpLocks/>
          </p:cNvCxnSpPr>
          <p:nvPr/>
        </p:nvCxnSpPr>
        <p:spPr>
          <a:xfrm>
            <a:off x="4857767" y="4855737"/>
            <a:ext cx="0" cy="94952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 Verbindung mit Pfeil 46">
            <a:extLst>
              <a:ext uri="{FF2B5EF4-FFF2-40B4-BE49-F238E27FC236}">
                <a16:creationId xmlns:a16="http://schemas.microsoft.com/office/drawing/2014/main" id="{C7E06254-6D97-B199-92D1-13C7BCF8F0C3}"/>
              </a:ext>
            </a:extLst>
          </p:cNvPr>
          <p:cNvCxnSpPr>
            <a:cxnSpLocks/>
          </p:cNvCxnSpPr>
          <p:nvPr/>
        </p:nvCxnSpPr>
        <p:spPr>
          <a:xfrm>
            <a:off x="3582942" y="6165304"/>
            <a:ext cx="3873745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831043B4-1E1E-2380-F816-76C6DD7BEA5A}"/>
              </a:ext>
            </a:extLst>
          </p:cNvPr>
          <p:cNvCxnSpPr>
            <a:cxnSpLocks/>
          </p:cNvCxnSpPr>
          <p:nvPr/>
        </p:nvCxnSpPr>
        <p:spPr>
          <a:xfrm flipH="1">
            <a:off x="3568845" y="4497751"/>
            <a:ext cx="3904696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621570E4-1476-7EC4-1BB1-CABEAD13A9DB}"/>
              </a:ext>
            </a:extLst>
          </p:cNvPr>
          <p:cNvCxnSpPr>
            <a:cxnSpLocks/>
          </p:cNvCxnSpPr>
          <p:nvPr/>
        </p:nvCxnSpPr>
        <p:spPr>
          <a:xfrm flipH="1">
            <a:off x="4297603" y="3705346"/>
            <a:ext cx="3175938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4D25CC05-E588-2DB6-80B6-519B621BA386}"/>
              </a:ext>
            </a:extLst>
          </p:cNvPr>
          <p:cNvCxnSpPr>
            <a:cxnSpLocks/>
          </p:cNvCxnSpPr>
          <p:nvPr/>
        </p:nvCxnSpPr>
        <p:spPr>
          <a:xfrm>
            <a:off x="3575720" y="2780928"/>
            <a:ext cx="3885084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DBFE20C9-E7A8-7F2A-AA75-B8AA913A39B4}"/>
              </a:ext>
            </a:extLst>
          </p:cNvPr>
          <p:cNvCxnSpPr>
            <a:cxnSpLocks/>
          </p:cNvCxnSpPr>
          <p:nvPr/>
        </p:nvCxnSpPr>
        <p:spPr>
          <a:xfrm>
            <a:off x="3575720" y="1916832"/>
            <a:ext cx="2922634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FD7CB05-1CB5-3F04-8046-598A304FE5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5F291-B186-437B-9BD4-204251E78F38}" type="slidenum">
              <a:rPr lang="en-US" smtClean="0"/>
              <a:t>19</a:t>
            </a:fld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2B14D7B-4316-A125-5F1C-E09599F1ACF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95195" y="813340"/>
            <a:ext cx="7920880" cy="360000"/>
          </a:xfrm>
        </p:spPr>
        <p:txBody>
          <a:bodyPr/>
          <a:lstStyle/>
          <a:p>
            <a:r>
              <a:rPr lang="en-US"/>
              <a:t>Figure 9 Onboarding in data spaces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DC0ABEC-DE6D-8B62-61DB-538982F08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550" y="-122660"/>
            <a:ext cx="7921625" cy="936000"/>
          </a:xfrm>
        </p:spPr>
        <p:txBody>
          <a:bodyPr/>
          <a:lstStyle/>
          <a:p>
            <a:r>
              <a:rPr lang="en-US"/>
              <a:t>NEW VERSION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07878405-9ADE-6AB7-0546-A5324A1E0A50}"/>
              </a:ext>
            </a:extLst>
          </p:cNvPr>
          <p:cNvSpPr/>
          <p:nvPr/>
        </p:nvSpPr>
        <p:spPr>
          <a:xfrm>
            <a:off x="1919536" y="1424145"/>
            <a:ext cx="1512168" cy="3877063"/>
          </a:xfrm>
          <a:prstGeom prst="rect">
            <a:avLst/>
          </a:prstGeom>
          <a:noFill/>
          <a:ln w="19050">
            <a:solidFill>
              <a:schemeClr val="tx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55EAF2D2-982A-5080-7AC1-81DBA9E43760}"/>
              </a:ext>
            </a:extLst>
          </p:cNvPr>
          <p:cNvSpPr/>
          <p:nvPr/>
        </p:nvSpPr>
        <p:spPr>
          <a:xfrm>
            <a:off x="1919536" y="5505863"/>
            <a:ext cx="1512168" cy="1007968"/>
          </a:xfrm>
          <a:prstGeom prst="rect">
            <a:avLst/>
          </a:prstGeom>
          <a:noFill/>
          <a:ln w="19050">
            <a:solidFill>
              <a:schemeClr val="tx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567ED51E-7BE2-F147-3AA5-EA44538DB310}"/>
              </a:ext>
            </a:extLst>
          </p:cNvPr>
          <p:cNvSpPr/>
          <p:nvPr/>
        </p:nvSpPr>
        <p:spPr>
          <a:xfrm>
            <a:off x="7608168" y="1424145"/>
            <a:ext cx="1512168" cy="5089685"/>
          </a:xfrm>
          <a:prstGeom prst="rect">
            <a:avLst/>
          </a:prstGeom>
          <a:noFill/>
          <a:ln w="19050">
            <a:solidFill>
              <a:schemeClr val="tx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C6A35E91-1A00-BB0E-4874-3B2B4CE823FE}"/>
              </a:ext>
            </a:extLst>
          </p:cNvPr>
          <p:cNvSpPr/>
          <p:nvPr/>
        </p:nvSpPr>
        <p:spPr>
          <a:xfrm>
            <a:off x="8328248" y="3633655"/>
            <a:ext cx="1603498" cy="864096"/>
          </a:xfrm>
          <a:prstGeom prst="rect">
            <a:avLst/>
          </a:prstGeom>
          <a:solidFill>
            <a:schemeClr val="accent2"/>
          </a:solidFill>
          <a:ln w="190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8107B0F6-C6F0-2A46-F83B-FADAC11DE9B3}"/>
              </a:ext>
            </a:extLst>
          </p:cNvPr>
          <p:cNvSpPr/>
          <p:nvPr/>
        </p:nvSpPr>
        <p:spPr>
          <a:xfrm>
            <a:off x="8328248" y="4569759"/>
            <a:ext cx="1598941" cy="864096"/>
          </a:xfrm>
          <a:prstGeom prst="rect">
            <a:avLst/>
          </a:prstGeom>
          <a:solidFill>
            <a:schemeClr val="accent2"/>
          </a:solidFill>
          <a:ln w="190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D85B341B-8F44-0B37-3CD7-577AE2A78726}"/>
              </a:ext>
            </a:extLst>
          </p:cNvPr>
          <p:cNvSpPr/>
          <p:nvPr/>
        </p:nvSpPr>
        <p:spPr>
          <a:xfrm>
            <a:off x="8342407" y="5505863"/>
            <a:ext cx="1598941" cy="864096"/>
          </a:xfrm>
          <a:prstGeom prst="rect">
            <a:avLst/>
          </a:prstGeom>
          <a:solidFill>
            <a:schemeClr val="accent2"/>
          </a:solidFill>
          <a:ln w="190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CF71CF4D-E4EE-5684-DBD2-91ADAA4AC6A4}"/>
              </a:ext>
            </a:extLst>
          </p:cNvPr>
          <p:cNvSpPr/>
          <p:nvPr/>
        </p:nvSpPr>
        <p:spPr>
          <a:xfrm>
            <a:off x="6600056" y="1551974"/>
            <a:ext cx="1644421" cy="864096"/>
          </a:xfrm>
          <a:prstGeom prst="rect">
            <a:avLst/>
          </a:prstGeom>
          <a:solidFill>
            <a:schemeClr val="accent2"/>
          </a:solidFill>
          <a:ln w="190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439844BE-2812-C5FD-7ECF-D1408EEBC6C5}"/>
              </a:ext>
            </a:extLst>
          </p:cNvPr>
          <p:cNvSpPr/>
          <p:nvPr/>
        </p:nvSpPr>
        <p:spPr>
          <a:xfrm>
            <a:off x="983432" y="4190279"/>
            <a:ext cx="1512168" cy="864096"/>
          </a:xfrm>
          <a:prstGeom prst="rect">
            <a:avLst/>
          </a:prstGeom>
          <a:solidFill>
            <a:schemeClr val="accent2"/>
          </a:solidFill>
          <a:ln w="190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97B862CB-702D-1E22-60CF-7A4817947F4C}"/>
              </a:ext>
            </a:extLst>
          </p:cNvPr>
          <p:cNvSpPr/>
          <p:nvPr/>
        </p:nvSpPr>
        <p:spPr>
          <a:xfrm>
            <a:off x="2675620" y="3278155"/>
            <a:ext cx="1512168" cy="864096"/>
          </a:xfrm>
          <a:prstGeom prst="rect">
            <a:avLst/>
          </a:prstGeom>
          <a:solidFill>
            <a:schemeClr val="accent2"/>
          </a:solidFill>
          <a:ln w="190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4A33C0E3-9682-B7B7-3937-E00C0B041569}"/>
              </a:ext>
            </a:extLst>
          </p:cNvPr>
          <p:cNvSpPr txBox="1"/>
          <p:nvPr/>
        </p:nvSpPr>
        <p:spPr>
          <a:xfrm>
            <a:off x="1103207" y="4375864"/>
            <a:ext cx="1272618" cy="2602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US" sz="1600">
                <a:solidFill>
                  <a:schemeClr val="bg1"/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Membership proof</a:t>
            </a:r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07BE4860-1C58-4706-E601-E5777D7FBCCB}"/>
              </a:ext>
            </a:extLst>
          </p:cNvPr>
          <p:cNvSpPr txBox="1"/>
          <p:nvPr/>
        </p:nvSpPr>
        <p:spPr>
          <a:xfrm>
            <a:off x="2039311" y="2253315"/>
            <a:ext cx="1272618" cy="2602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US"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Candidate</a:t>
            </a:r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9EA2848F-F208-5C86-4ACA-A01990020DF1}"/>
              </a:ext>
            </a:extLst>
          </p:cNvPr>
          <p:cNvSpPr txBox="1"/>
          <p:nvPr/>
        </p:nvSpPr>
        <p:spPr>
          <a:xfrm>
            <a:off x="2039311" y="5866161"/>
            <a:ext cx="1272618" cy="2602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US"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Participant</a:t>
            </a:r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82F0176F-A6A0-7290-5D2C-0DBBD3ED0A52}"/>
              </a:ext>
            </a:extLst>
          </p:cNvPr>
          <p:cNvSpPr txBox="1"/>
          <p:nvPr/>
        </p:nvSpPr>
        <p:spPr>
          <a:xfrm>
            <a:off x="7778712" y="2629923"/>
            <a:ext cx="1272618" cy="2602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US" dirty="0"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Data Space</a:t>
            </a:r>
          </a:p>
          <a:p>
            <a:pPr algn="ctr"/>
            <a:r>
              <a:rPr lang="en-US" dirty="0" err="1"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GovernanceAuthority</a:t>
            </a:r>
            <a:endParaRPr lang="en-US" dirty="0">
              <a:latin typeface="Droid Sans" panose="020B0606030804020204" pitchFamily="34" charset="0"/>
              <a:ea typeface="Droid Sans" panose="020B0606030804020204" pitchFamily="34" charset="0"/>
              <a:cs typeface="Droid Sans" panose="020B0606030804020204" pitchFamily="34" charset="0"/>
            </a:endParaRPr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E2CBD5D0-995D-20F6-9984-EC050DAC34C9}"/>
              </a:ext>
            </a:extLst>
          </p:cNvPr>
          <p:cNvSpPr txBox="1"/>
          <p:nvPr/>
        </p:nvSpPr>
        <p:spPr>
          <a:xfrm>
            <a:off x="2795395" y="3445146"/>
            <a:ext cx="1272618" cy="2602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US" sz="1600">
                <a:solidFill>
                  <a:schemeClr val="bg1"/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Self</a:t>
            </a:r>
          </a:p>
          <a:p>
            <a:pPr algn="ctr"/>
            <a:r>
              <a:rPr lang="en-US" sz="1600">
                <a:solidFill>
                  <a:schemeClr val="bg1"/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description</a:t>
            </a:r>
          </a:p>
        </p:txBody>
      </p:sp>
      <p:sp>
        <p:nvSpPr>
          <p:cNvPr id="41" name="Textfeld 40">
            <a:extLst>
              <a:ext uri="{FF2B5EF4-FFF2-40B4-BE49-F238E27FC236}">
                <a16:creationId xmlns:a16="http://schemas.microsoft.com/office/drawing/2014/main" id="{FA12140F-DEFD-E93E-0C0D-80F9AB63CAAC}"/>
              </a:ext>
            </a:extLst>
          </p:cNvPr>
          <p:cNvSpPr txBox="1"/>
          <p:nvPr/>
        </p:nvSpPr>
        <p:spPr>
          <a:xfrm>
            <a:off x="6498354" y="1724519"/>
            <a:ext cx="1916667" cy="2602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US" sz="1600">
                <a:solidFill>
                  <a:schemeClr val="bg1"/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Data space </a:t>
            </a:r>
          </a:p>
          <a:p>
            <a:pPr algn="ctr"/>
            <a:r>
              <a:rPr lang="en-US" sz="1600">
                <a:solidFill>
                  <a:schemeClr val="bg1"/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self description</a:t>
            </a:r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F2EF2D97-516C-25CB-EED1-4EE360BF4BE4}"/>
              </a:ext>
            </a:extLst>
          </p:cNvPr>
          <p:cNvSpPr txBox="1"/>
          <p:nvPr/>
        </p:nvSpPr>
        <p:spPr>
          <a:xfrm>
            <a:off x="8162002" y="3805503"/>
            <a:ext cx="1916667" cy="2602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US" sz="1600">
                <a:solidFill>
                  <a:schemeClr val="bg1"/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Data space </a:t>
            </a:r>
          </a:p>
          <a:p>
            <a:pPr algn="ctr"/>
            <a:r>
              <a:rPr lang="en-US" sz="1600">
                <a:solidFill>
                  <a:schemeClr val="bg1"/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rules &amp; policies</a:t>
            </a:r>
          </a:p>
        </p:txBody>
      </p:sp>
      <p:sp>
        <p:nvSpPr>
          <p:cNvPr id="43" name="Textfeld 42">
            <a:extLst>
              <a:ext uri="{FF2B5EF4-FFF2-40B4-BE49-F238E27FC236}">
                <a16:creationId xmlns:a16="http://schemas.microsoft.com/office/drawing/2014/main" id="{5FF6DFF0-9218-A6AB-5436-9376B07BB94C}"/>
              </a:ext>
            </a:extLst>
          </p:cNvPr>
          <p:cNvSpPr txBox="1"/>
          <p:nvPr/>
        </p:nvSpPr>
        <p:spPr>
          <a:xfrm>
            <a:off x="8162001" y="4647438"/>
            <a:ext cx="1916667" cy="2602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US" sz="1550">
                <a:solidFill>
                  <a:schemeClr val="bg1"/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Continuously</a:t>
            </a:r>
          </a:p>
          <a:p>
            <a:pPr algn="ctr"/>
            <a:r>
              <a:rPr lang="en-US" sz="1550">
                <a:solidFill>
                  <a:schemeClr val="bg1"/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verify validity</a:t>
            </a:r>
          </a:p>
          <a:p>
            <a:pPr algn="ctr"/>
            <a:r>
              <a:rPr lang="en-US" sz="1550">
                <a:solidFill>
                  <a:schemeClr val="bg1"/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of memberships </a:t>
            </a:r>
          </a:p>
        </p:txBody>
      </p:sp>
      <p:sp>
        <p:nvSpPr>
          <p:cNvPr id="44" name="Textfeld 43">
            <a:extLst>
              <a:ext uri="{FF2B5EF4-FFF2-40B4-BE49-F238E27FC236}">
                <a16:creationId xmlns:a16="http://schemas.microsoft.com/office/drawing/2014/main" id="{DB2B7FF7-3083-4715-A0E0-16FFEA3AD10B}"/>
              </a:ext>
            </a:extLst>
          </p:cNvPr>
          <p:cNvSpPr txBox="1"/>
          <p:nvPr/>
        </p:nvSpPr>
        <p:spPr>
          <a:xfrm>
            <a:off x="8183543" y="5580973"/>
            <a:ext cx="1916667" cy="2602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US" sz="1550">
                <a:solidFill>
                  <a:schemeClr val="bg1"/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Data space </a:t>
            </a:r>
          </a:p>
          <a:p>
            <a:pPr algn="ctr"/>
            <a:r>
              <a:rPr lang="en-US" sz="1550">
                <a:solidFill>
                  <a:schemeClr val="bg1"/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Participant </a:t>
            </a:r>
          </a:p>
          <a:p>
            <a:pPr algn="ctr"/>
            <a:r>
              <a:rPr lang="en-US" sz="1550">
                <a:solidFill>
                  <a:schemeClr val="bg1"/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registry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F1656B67-CCE1-6FEC-C01D-36F46532FD8B}"/>
              </a:ext>
            </a:extLst>
          </p:cNvPr>
          <p:cNvSpPr txBox="1"/>
          <p:nvPr/>
        </p:nvSpPr>
        <p:spPr>
          <a:xfrm>
            <a:off x="3952280" y="1731464"/>
            <a:ext cx="2287736" cy="47521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US" sz="1400"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1), 2), 3), Read data space </a:t>
            </a:r>
          </a:p>
          <a:p>
            <a:pPr algn="ctr"/>
            <a:r>
              <a:rPr lang="en-US" sz="1400"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rules &amp; policies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671C770A-4EFF-5451-C1F9-611A8CEC0242}"/>
              </a:ext>
            </a:extLst>
          </p:cNvPr>
          <p:cNvSpPr txBox="1"/>
          <p:nvPr/>
        </p:nvSpPr>
        <p:spPr>
          <a:xfrm>
            <a:off x="4691541" y="2652851"/>
            <a:ext cx="2230530" cy="26020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US" sz="1400"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4) Apply for membership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6B45A04B-A5F3-E8D1-CD77-29241561C868}"/>
              </a:ext>
            </a:extLst>
          </p:cNvPr>
          <p:cNvSpPr txBox="1"/>
          <p:nvPr/>
        </p:nvSpPr>
        <p:spPr>
          <a:xfrm>
            <a:off x="4653720" y="3276171"/>
            <a:ext cx="2447159" cy="86409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US" sz="1400"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5) Read candidate self description and evaluate against data space rules and policies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D3BDD323-4FF2-8D05-8DE7-AF7669FFF65A}"/>
              </a:ext>
            </a:extLst>
          </p:cNvPr>
          <p:cNvSpPr txBox="1"/>
          <p:nvPr/>
        </p:nvSpPr>
        <p:spPr>
          <a:xfrm>
            <a:off x="4944885" y="4367651"/>
            <a:ext cx="1872209" cy="26020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US" sz="1400"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6) Issue membership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2F27179A-0EE0-C473-A577-C69D292BD7DF}"/>
              </a:ext>
            </a:extLst>
          </p:cNvPr>
          <p:cNvSpPr txBox="1"/>
          <p:nvPr/>
        </p:nvSpPr>
        <p:spPr>
          <a:xfrm>
            <a:off x="4255855" y="6031555"/>
            <a:ext cx="2447159" cy="26020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US" sz="1400"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9) Verify membership proof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28A3BD7B-2C29-CFE7-CF33-09A6F91799B9}"/>
              </a:ext>
            </a:extLst>
          </p:cNvPr>
          <p:cNvSpPr txBox="1"/>
          <p:nvPr/>
        </p:nvSpPr>
        <p:spPr>
          <a:xfrm>
            <a:off x="3853106" y="4974324"/>
            <a:ext cx="1953700" cy="6722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US" sz="1400"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7), 8) Provide membership  proof to data space participant</a:t>
            </a:r>
          </a:p>
        </p:txBody>
      </p:sp>
      <p:cxnSp>
        <p:nvCxnSpPr>
          <p:cNvPr id="48" name="Gerade Verbindung mit Pfeil 47">
            <a:extLst>
              <a:ext uri="{FF2B5EF4-FFF2-40B4-BE49-F238E27FC236}">
                <a16:creationId xmlns:a16="http://schemas.microsoft.com/office/drawing/2014/main" id="{8192BB44-FAD3-602D-07C3-32A464EE9E2F}"/>
              </a:ext>
            </a:extLst>
          </p:cNvPr>
          <p:cNvCxnSpPr>
            <a:cxnSpLocks/>
          </p:cNvCxnSpPr>
          <p:nvPr/>
        </p:nvCxnSpPr>
        <p:spPr>
          <a:xfrm flipH="1">
            <a:off x="3582942" y="5805264"/>
            <a:ext cx="1288922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Gerader Verbinder 53">
            <a:extLst>
              <a:ext uri="{FF2B5EF4-FFF2-40B4-BE49-F238E27FC236}">
                <a16:creationId xmlns:a16="http://schemas.microsoft.com/office/drawing/2014/main" id="{4561FD8D-3C48-5F4F-3ED6-E91390F759EC}"/>
              </a:ext>
            </a:extLst>
          </p:cNvPr>
          <p:cNvCxnSpPr>
            <a:cxnSpLocks/>
          </p:cNvCxnSpPr>
          <p:nvPr/>
        </p:nvCxnSpPr>
        <p:spPr>
          <a:xfrm>
            <a:off x="3575720" y="4869160"/>
            <a:ext cx="129614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71479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5330A331-8DA0-B157-218A-2CBF8E0764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Title of presentation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0A2EC076-7E2F-0E7E-392D-27E5097A5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5F291-B186-437B-9BD4-204251E78F38}" type="slidenum">
              <a:rPr lang="en-GB" smtClean="0"/>
              <a:t>2</a:t>
            </a:fld>
            <a:endParaRPr lang="en-GB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21C5735-74BB-8BC0-B052-9253E099DF7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Figure 1 Overview IDS enabled ecosystems</a:t>
            </a:r>
            <a:endParaRPr lang="de-DE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73454DE5-D27B-7570-545C-8892B8C93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OLD VERSION</a:t>
            </a:r>
          </a:p>
        </p:txBody>
      </p:sp>
      <p:pic>
        <p:nvPicPr>
          <p:cNvPr id="6" name="Grafik 5" descr="Graphical user interface, diagram, table&#10;&#10;Description automatically generated">
            <a:extLst>
              <a:ext uri="{FF2B5EF4-FFF2-40B4-BE49-F238E27FC236}">
                <a16:creationId xmlns:a16="http://schemas.microsoft.com/office/drawing/2014/main" id="{9DA76EEC-D69F-CB07-0596-E53B134621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15" y="1694470"/>
            <a:ext cx="10593629" cy="4182802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2F0F9F9E-2FA5-9BB0-5F1C-5A22CD601986}"/>
              </a:ext>
            </a:extLst>
          </p:cNvPr>
          <p:cNvSpPr txBox="1"/>
          <p:nvPr/>
        </p:nvSpPr>
        <p:spPr>
          <a:xfrm>
            <a:off x="4074207" y="1564370"/>
            <a:ext cx="1085689" cy="2602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de-DE" sz="1000" err="1"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Logistics</a:t>
            </a:r>
            <a:r>
              <a:rPr lang="de-DE" sz="1000"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 Maritime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D9C0B497-0DC4-37A8-A20E-9A6B97EE7F12}"/>
              </a:ext>
            </a:extLst>
          </p:cNvPr>
          <p:cNvSpPr txBox="1"/>
          <p:nvPr/>
        </p:nvSpPr>
        <p:spPr>
          <a:xfrm>
            <a:off x="6456040" y="1304170"/>
            <a:ext cx="667524" cy="2602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de-DE" sz="1200"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Trust relevant </a:t>
            </a:r>
            <a:r>
              <a:rPr lang="de-DE" sz="1200" err="1"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services</a:t>
            </a:r>
            <a:endParaRPr lang="de-DE" sz="1200">
              <a:latin typeface="Droid Sans" panose="020B0606030804020204" pitchFamily="34" charset="0"/>
              <a:ea typeface="Droid Sans" panose="020B0606030804020204" pitchFamily="34" charset="0"/>
              <a:cs typeface="Droid Sans" panose="020B0606030804020204" pitchFamily="34" charset="0"/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0D639301-30BB-65CB-30B4-491CDE86B381}"/>
              </a:ext>
            </a:extLst>
          </p:cNvPr>
          <p:cNvSpPr txBox="1"/>
          <p:nvPr/>
        </p:nvSpPr>
        <p:spPr>
          <a:xfrm>
            <a:off x="8832304" y="5805264"/>
            <a:ext cx="648072" cy="50405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de-DE" sz="1100" i="1">
                <a:latin typeface="Georgia" panose="02040502050405020303" pitchFamily="18" charset="0"/>
              </a:rPr>
              <a:t>Essential </a:t>
            </a:r>
            <a:r>
              <a:rPr lang="de-DE" sz="1100" i="1" err="1">
                <a:latin typeface="Georgia" panose="02040502050405020303" pitchFamily="18" charset="0"/>
              </a:rPr>
              <a:t>functionality</a:t>
            </a:r>
            <a:r>
              <a:rPr lang="de-DE" sz="1100" i="1">
                <a:latin typeface="Georgia" panose="02040502050405020303" pitchFamily="18" charset="0"/>
              </a:rPr>
              <a:t> </a:t>
            </a:r>
            <a:r>
              <a:rPr lang="de-DE" sz="1100" i="1" err="1">
                <a:latin typeface="Georgia" panose="02040502050405020303" pitchFamily="18" charset="0"/>
              </a:rPr>
              <a:t>for</a:t>
            </a:r>
            <a:r>
              <a:rPr lang="de-DE" sz="1100" i="1">
                <a:latin typeface="Georgia" panose="02040502050405020303" pitchFamily="18" charset="0"/>
              </a:rPr>
              <a:t> </a:t>
            </a:r>
            <a:r>
              <a:rPr lang="de-DE" sz="1100" i="1" err="1">
                <a:latin typeface="Georgia" panose="02040502050405020303" pitchFamily="18" charset="0"/>
              </a:rPr>
              <a:t>data</a:t>
            </a:r>
            <a:r>
              <a:rPr lang="de-DE" sz="1100" i="1">
                <a:latin typeface="Georgia" panose="02040502050405020303" pitchFamily="18" charset="0"/>
              </a:rPr>
              <a:t> </a:t>
            </a:r>
            <a:r>
              <a:rPr lang="de-DE" sz="1100" i="1" err="1">
                <a:latin typeface="Georgia" panose="02040502050405020303" pitchFamily="18" charset="0"/>
              </a:rPr>
              <a:t>ecosystems</a:t>
            </a:r>
            <a:endParaRPr lang="de-DE" sz="1100" i="1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42787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E42A7D23-2B2F-6DC6-5D74-016F16B5C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Title of presentation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05B04D83-2847-E715-8349-3CAAF2BD5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5F291-B186-437B-9BD4-204251E78F38}" type="slidenum">
              <a:rPr lang="en-GB" smtClean="0"/>
              <a:t>20</a:t>
            </a:fld>
            <a:endParaRPr lang="en-GB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F67E5BF-E0DB-EDC3-2055-33B6927600F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Figure 10 Relationships and concepts</a:t>
            </a:r>
            <a:endParaRPr lang="de-DE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E4FD962F-F0FB-1DB3-BEF2-2790FE3C9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OLD VERSION</a:t>
            </a:r>
          </a:p>
        </p:txBody>
      </p:sp>
      <p:pic>
        <p:nvPicPr>
          <p:cNvPr id="10" name="Picture 16" descr="Diagram&#10;&#10;Description automatically generated">
            <a:extLst>
              <a:ext uri="{FF2B5EF4-FFF2-40B4-BE49-F238E27FC236}">
                <a16:creationId xmlns:a16="http://schemas.microsoft.com/office/drawing/2014/main" id="{028BA392-AAB9-0B5C-54CC-142472EF7B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1661159"/>
            <a:ext cx="6390456" cy="494195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309743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9" name="Gerader Verbinder 98">
            <a:extLst>
              <a:ext uri="{FF2B5EF4-FFF2-40B4-BE49-F238E27FC236}">
                <a16:creationId xmlns:a16="http://schemas.microsoft.com/office/drawing/2014/main" id="{29B72BBE-7A5C-76CC-C054-741DBE358B16}"/>
              </a:ext>
            </a:extLst>
          </p:cNvPr>
          <p:cNvCxnSpPr>
            <a:cxnSpLocks/>
          </p:cNvCxnSpPr>
          <p:nvPr/>
        </p:nvCxnSpPr>
        <p:spPr>
          <a:xfrm flipH="1">
            <a:off x="2319423" y="2852936"/>
            <a:ext cx="165618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Gerade Verbindung mit Pfeil 93">
            <a:extLst>
              <a:ext uri="{FF2B5EF4-FFF2-40B4-BE49-F238E27FC236}">
                <a16:creationId xmlns:a16="http://schemas.microsoft.com/office/drawing/2014/main" id="{56CD1E5E-E14B-8BFC-8CA8-908444C1134A}"/>
              </a:ext>
            </a:extLst>
          </p:cNvPr>
          <p:cNvCxnSpPr>
            <a:cxnSpLocks/>
          </p:cNvCxnSpPr>
          <p:nvPr/>
        </p:nvCxnSpPr>
        <p:spPr>
          <a:xfrm flipH="1">
            <a:off x="5677206" y="3611565"/>
            <a:ext cx="1834396" cy="792"/>
          </a:xfrm>
          <a:prstGeom prst="straightConnector1">
            <a:avLst/>
          </a:prstGeom>
          <a:ln w="28575">
            <a:solidFill>
              <a:schemeClr val="tx1"/>
            </a:solidFill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Gerade Verbindung mit Pfeil 88">
            <a:extLst>
              <a:ext uri="{FF2B5EF4-FFF2-40B4-BE49-F238E27FC236}">
                <a16:creationId xmlns:a16="http://schemas.microsoft.com/office/drawing/2014/main" id="{1B8F7671-7CC2-4B8F-FA29-8B7B08F3D7E6}"/>
              </a:ext>
            </a:extLst>
          </p:cNvPr>
          <p:cNvCxnSpPr>
            <a:cxnSpLocks/>
          </p:cNvCxnSpPr>
          <p:nvPr/>
        </p:nvCxnSpPr>
        <p:spPr>
          <a:xfrm flipH="1">
            <a:off x="7276215" y="4725144"/>
            <a:ext cx="1165161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Gerade Verbindung mit Pfeil 82">
            <a:extLst>
              <a:ext uri="{FF2B5EF4-FFF2-40B4-BE49-F238E27FC236}">
                <a16:creationId xmlns:a16="http://schemas.microsoft.com/office/drawing/2014/main" id="{591DB96B-1801-9680-B465-A667D36C98E3}"/>
              </a:ext>
            </a:extLst>
          </p:cNvPr>
          <p:cNvCxnSpPr>
            <a:cxnSpLocks/>
          </p:cNvCxnSpPr>
          <p:nvPr/>
        </p:nvCxnSpPr>
        <p:spPr>
          <a:xfrm flipH="1">
            <a:off x="2483908" y="3617377"/>
            <a:ext cx="1351630" cy="1173"/>
          </a:xfrm>
          <a:prstGeom prst="straightConnector1">
            <a:avLst/>
          </a:prstGeom>
          <a:ln w="28575">
            <a:solidFill>
              <a:schemeClr val="tx1"/>
            </a:solidFill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id="{AFFD0434-47B9-BBD6-243A-67DA80C3EC4D}"/>
              </a:ext>
            </a:extLst>
          </p:cNvPr>
          <p:cNvCxnSpPr>
            <a:cxnSpLocks/>
          </p:cNvCxnSpPr>
          <p:nvPr/>
        </p:nvCxnSpPr>
        <p:spPr>
          <a:xfrm>
            <a:off x="4721136" y="4725144"/>
            <a:ext cx="1164777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D9C71936-016A-5EEE-5E8E-A6615073B86D}"/>
              </a:ext>
            </a:extLst>
          </p:cNvPr>
          <p:cNvCxnSpPr>
            <a:cxnSpLocks/>
          </p:cNvCxnSpPr>
          <p:nvPr/>
        </p:nvCxnSpPr>
        <p:spPr>
          <a:xfrm flipV="1">
            <a:off x="9323552" y="3597167"/>
            <a:ext cx="864096" cy="4822"/>
          </a:xfrm>
          <a:prstGeom prst="straightConnector1">
            <a:avLst/>
          </a:prstGeom>
          <a:ln w="28575">
            <a:solidFill>
              <a:schemeClr val="tx1"/>
            </a:solidFill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917CBF0B-A8AA-4167-8825-94E001194B4D}"/>
              </a:ext>
            </a:extLst>
          </p:cNvPr>
          <p:cNvCxnSpPr>
            <a:cxnSpLocks/>
          </p:cNvCxnSpPr>
          <p:nvPr/>
        </p:nvCxnSpPr>
        <p:spPr>
          <a:xfrm>
            <a:off x="5663951" y="2238909"/>
            <a:ext cx="277742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F5D5F74F-A527-0CCF-8313-704343038EE6}"/>
              </a:ext>
            </a:extLst>
          </p:cNvPr>
          <p:cNvCxnSpPr>
            <a:cxnSpLocks/>
          </p:cNvCxnSpPr>
          <p:nvPr/>
        </p:nvCxnSpPr>
        <p:spPr>
          <a:xfrm>
            <a:off x="4749336" y="2667597"/>
            <a:ext cx="0" cy="484536"/>
          </a:xfrm>
          <a:prstGeom prst="straightConnector1">
            <a:avLst/>
          </a:prstGeom>
          <a:ln w="28575">
            <a:solidFill>
              <a:schemeClr val="tx1"/>
            </a:solidFill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200FBCE1-D1D1-2C88-9E88-860CECE89EE2}"/>
              </a:ext>
            </a:extLst>
          </p:cNvPr>
          <p:cNvCxnSpPr>
            <a:cxnSpLocks/>
          </p:cNvCxnSpPr>
          <p:nvPr/>
        </p:nvCxnSpPr>
        <p:spPr>
          <a:xfrm flipV="1">
            <a:off x="4749336" y="1228578"/>
            <a:ext cx="7034" cy="562432"/>
          </a:xfrm>
          <a:prstGeom prst="straightConnector1">
            <a:avLst/>
          </a:prstGeom>
          <a:ln w="28575">
            <a:solidFill>
              <a:schemeClr val="tx1"/>
            </a:solidFill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82D509FF-35A0-0FA5-5AFF-56EAE53EDD30}"/>
              </a:ext>
            </a:extLst>
          </p:cNvPr>
          <p:cNvCxnSpPr>
            <a:cxnSpLocks/>
          </p:cNvCxnSpPr>
          <p:nvPr/>
        </p:nvCxnSpPr>
        <p:spPr>
          <a:xfrm flipH="1">
            <a:off x="2483908" y="2199262"/>
            <a:ext cx="1351630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E42A7D23-2B2F-6DC6-5D74-016F16B5C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Title of presentation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05B04D83-2847-E715-8349-3CAAF2BD5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5F291-B186-437B-9BD4-204251E78F38}" type="slidenum">
              <a:rPr lang="en-US" smtClean="0"/>
              <a:t>21</a:t>
            </a:fld>
            <a:endParaRPr lang="en-US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E4FD962F-F0FB-1DB3-BEF2-2790FE3C9F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7" y="344499"/>
            <a:ext cx="3024336" cy="624341"/>
          </a:xfrm>
        </p:spPr>
        <p:txBody>
          <a:bodyPr/>
          <a:lstStyle/>
          <a:p>
            <a:r>
              <a:rPr lang="en-US"/>
              <a:t>NEW VERSION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8650A9EC-2A77-31DC-0CF3-46BCA7770360}"/>
              </a:ext>
            </a:extLst>
          </p:cNvPr>
          <p:cNvSpPr/>
          <p:nvPr/>
        </p:nvSpPr>
        <p:spPr>
          <a:xfrm>
            <a:off x="5939113" y="4532843"/>
            <a:ext cx="1283889" cy="84436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US">
              <a:solidFill>
                <a:schemeClr val="tx1"/>
              </a:solidFill>
              <a:latin typeface="Droid Sans" panose="020B0606030804020204" pitchFamily="34" charset="0"/>
              <a:ea typeface="Droid Sans" panose="020B0606030804020204" pitchFamily="34" charset="0"/>
              <a:cs typeface="Droid Sans" panose="020B0606030804020204" pitchFamily="34" charset="0"/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C2F57FC6-BE1F-D986-FFDE-20A39AED0D1F}"/>
              </a:ext>
            </a:extLst>
          </p:cNvPr>
          <p:cNvSpPr txBox="1"/>
          <p:nvPr/>
        </p:nvSpPr>
        <p:spPr>
          <a:xfrm>
            <a:off x="5927842" y="4789964"/>
            <a:ext cx="1272618" cy="2602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US" sz="1600">
                <a:solidFill>
                  <a:schemeClr val="bg1"/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Identity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3FDE1F20-DE96-A1F6-FDB2-96C90F4534C7}"/>
              </a:ext>
            </a:extLst>
          </p:cNvPr>
          <p:cNvSpPr/>
          <p:nvPr/>
        </p:nvSpPr>
        <p:spPr>
          <a:xfrm>
            <a:off x="5939113" y="5959143"/>
            <a:ext cx="1283889" cy="84436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US">
              <a:solidFill>
                <a:schemeClr val="tx1"/>
              </a:solidFill>
              <a:latin typeface="Droid Sans" panose="020B0606030804020204" pitchFamily="34" charset="0"/>
              <a:ea typeface="Droid Sans" panose="020B0606030804020204" pitchFamily="34" charset="0"/>
              <a:cs typeface="Droid Sans" panose="020B0606030804020204" pitchFamily="34" charset="0"/>
            </a:endParaRP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A19BA331-1DA5-8AC8-4322-D99BFAC190EB}"/>
              </a:ext>
            </a:extLst>
          </p:cNvPr>
          <p:cNvSpPr txBox="1"/>
          <p:nvPr/>
        </p:nvSpPr>
        <p:spPr>
          <a:xfrm>
            <a:off x="5939113" y="6131366"/>
            <a:ext cx="1272618" cy="2602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US" sz="1600">
                <a:solidFill>
                  <a:schemeClr val="bg1"/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Trust </a:t>
            </a:r>
          </a:p>
          <a:p>
            <a:pPr algn="ctr"/>
            <a:r>
              <a:rPr lang="en-US" sz="1600">
                <a:solidFill>
                  <a:schemeClr val="bg1"/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anchor</a:t>
            </a: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429BF69B-9E6D-662C-BCF3-08DD2ABA5174}"/>
              </a:ext>
            </a:extLst>
          </p:cNvPr>
          <p:cNvSpPr/>
          <p:nvPr/>
        </p:nvSpPr>
        <p:spPr>
          <a:xfrm>
            <a:off x="696515" y="3182917"/>
            <a:ext cx="1763930" cy="84436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US">
              <a:solidFill>
                <a:schemeClr val="tx1"/>
              </a:solidFill>
              <a:latin typeface="Droid Sans" panose="020B0606030804020204" pitchFamily="34" charset="0"/>
              <a:ea typeface="Droid Sans" panose="020B0606030804020204" pitchFamily="34" charset="0"/>
              <a:cs typeface="Droid Sans" panose="020B0606030804020204" pitchFamily="34" charset="0"/>
            </a:endParaRP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F329B3D9-9979-FD6B-465D-C11E8B705C5D}"/>
              </a:ext>
            </a:extLst>
          </p:cNvPr>
          <p:cNvSpPr txBox="1"/>
          <p:nvPr/>
        </p:nvSpPr>
        <p:spPr>
          <a:xfrm>
            <a:off x="754627" y="3339769"/>
            <a:ext cx="1654773" cy="2602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US" sz="1600">
                <a:solidFill>
                  <a:schemeClr val="bg1"/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Data space</a:t>
            </a:r>
          </a:p>
          <a:p>
            <a:pPr algn="ctr"/>
            <a:r>
              <a:rPr lang="en-US" sz="1600">
                <a:solidFill>
                  <a:schemeClr val="bg1"/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self description</a:t>
            </a: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5EC4142E-BE70-3DC8-889E-9D7AAA365C63}"/>
              </a:ext>
            </a:extLst>
          </p:cNvPr>
          <p:cNvSpPr/>
          <p:nvPr/>
        </p:nvSpPr>
        <p:spPr>
          <a:xfrm>
            <a:off x="3874407" y="3182917"/>
            <a:ext cx="1763930" cy="84436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US" sz="1600">
              <a:solidFill>
                <a:schemeClr val="tx1"/>
              </a:solidFill>
              <a:latin typeface="Droid Sans" panose="020B0606030804020204" pitchFamily="34" charset="0"/>
              <a:ea typeface="Droid Sans" panose="020B0606030804020204" pitchFamily="34" charset="0"/>
              <a:cs typeface="Droid Sans" panose="020B0606030804020204" pitchFamily="34" charset="0"/>
            </a:endParaRP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DEE3D056-F73E-9EE8-AB40-47707760440F}"/>
              </a:ext>
            </a:extLst>
          </p:cNvPr>
          <p:cNvSpPr txBox="1"/>
          <p:nvPr/>
        </p:nvSpPr>
        <p:spPr>
          <a:xfrm>
            <a:off x="4058879" y="3472200"/>
            <a:ext cx="1394986" cy="2602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US" sz="1600">
                <a:solidFill>
                  <a:schemeClr val="bg1"/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Data space</a:t>
            </a:r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115C914E-BC7A-8713-7E6E-766C030DCC46}"/>
              </a:ext>
            </a:extLst>
          </p:cNvPr>
          <p:cNvSpPr/>
          <p:nvPr/>
        </p:nvSpPr>
        <p:spPr>
          <a:xfrm>
            <a:off x="7536160" y="3174983"/>
            <a:ext cx="1763930" cy="84436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US">
              <a:solidFill>
                <a:schemeClr val="tx1"/>
              </a:solidFill>
              <a:latin typeface="Droid Sans" panose="020B0606030804020204" pitchFamily="34" charset="0"/>
              <a:ea typeface="Droid Sans" panose="020B0606030804020204" pitchFamily="34" charset="0"/>
              <a:cs typeface="Droid Sans" panose="020B0606030804020204" pitchFamily="34" charset="0"/>
            </a:endParaRP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86C4B3CC-35A6-C5B9-69E9-43A55CABC026}"/>
              </a:ext>
            </a:extLst>
          </p:cNvPr>
          <p:cNvSpPr txBox="1"/>
          <p:nvPr/>
        </p:nvSpPr>
        <p:spPr>
          <a:xfrm>
            <a:off x="7720632" y="3479842"/>
            <a:ext cx="1394986" cy="2602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US" sz="1600">
                <a:solidFill>
                  <a:schemeClr val="bg1"/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Participant</a:t>
            </a:r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B4ADBF63-F1AC-7A64-DB62-E4219A94DBC5}"/>
              </a:ext>
            </a:extLst>
          </p:cNvPr>
          <p:cNvSpPr/>
          <p:nvPr/>
        </p:nvSpPr>
        <p:spPr>
          <a:xfrm>
            <a:off x="10211111" y="3182917"/>
            <a:ext cx="1763930" cy="84436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US">
              <a:solidFill>
                <a:schemeClr val="tx1"/>
              </a:solidFill>
              <a:latin typeface="Droid Sans" panose="020B0606030804020204" pitchFamily="34" charset="0"/>
              <a:ea typeface="Droid Sans" panose="020B0606030804020204" pitchFamily="34" charset="0"/>
              <a:cs typeface="Droid Sans" panose="020B0606030804020204" pitchFamily="34" charset="0"/>
            </a:endParaRP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542219E5-F2B9-4F5F-7DB0-C397957073E0}"/>
              </a:ext>
            </a:extLst>
          </p:cNvPr>
          <p:cNvSpPr txBox="1"/>
          <p:nvPr/>
        </p:nvSpPr>
        <p:spPr>
          <a:xfrm>
            <a:off x="10269223" y="3339769"/>
            <a:ext cx="1654773" cy="2602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US" sz="1600">
                <a:solidFill>
                  <a:schemeClr val="bg1"/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Participant</a:t>
            </a:r>
          </a:p>
          <a:p>
            <a:pPr algn="ctr"/>
            <a:r>
              <a:rPr lang="en-US" sz="1600">
                <a:solidFill>
                  <a:schemeClr val="bg1"/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self description</a:t>
            </a:r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85E3BF56-F4E2-96BE-8D1D-DE162899A847}"/>
              </a:ext>
            </a:extLst>
          </p:cNvPr>
          <p:cNvSpPr/>
          <p:nvPr/>
        </p:nvSpPr>
        <p:spPr>
          <a:xfrm>
            <a:off x="3874407" y="1805949"/>
            <a:ext cx="1763930" cy="84436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US">
              <a:solidFill>
                <a:schemeClr val="tx1"/>
              </a:solidFill>
              <a:latin typeface="Droid Sans" panose="020B0606030804020204" pitchFamily="34" charset="0"/>
              <a:ea typeface="Droid Sans" panose="020B0606030804020204" pitchFamily="34" charset="0"/>
              <a:cs typeface="Droid Sans" panose="020B0606030804020204" pitchFamily="34" charset="0"/>
            </a:endParaRPr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B79C7A1C-7DBB-25D6-C06D-C35B62FB7C55}"/>
              </a:ext>
            </a:extLst>
          </p:cNvPr>
          <p:cNvSpPr txBox="1"/>
          <p:nvPr/>
        </p:nvSpPr>
        <p:spPr>
          <a:xfrm>
            <a:off x="4058879" y="1900343"/>
            <a:ext cx="1394986" cy="2602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Data Space</a:t>
            </a:r>
          </a:p>
          <a:p>
            <a:pPr algn="ctr"/>
            <a:r>
              <a:rPr lang="en-US" sz="1600" dirty="0">
                <a:solidFill>
                  <a:schemeClr val="bg1"/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Governance Authority</a:t>
            </a:r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4082D87C-2122-DED4-07F7-626D6C6F9BA5}"/>
              </a:ext>
            </a:extLst>
          </p:cNvPr>
          <p:cNvSpPr/>
          <p:nvPr/>
        </p:nvSpPr>
        <p:spPr>
          <a:xfrm>
            <a:off x="696515" y="1808750"/>
            <a:ext cx="1763930" cy="84436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US">
              <a:solidFill>
                <a:schemeClr val="tx1"/>
              </a:solidFill>
              <a:latin typeface="Droid Sans" panose="020B0606030804020204" pitchFamily="34" charset="0"/>
              <a:ea typeface="Droid Sans" panose="020B0606030804020204" pitchFamily="34" charset="0"/>
              <a:cs typeface="Droid Sans" panose="020B0606030804020204" pitchFamily="34" charset="0"/>
            </a:endParaRPr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7C5F79AE-CCCB-2860-FE26-2B4829E5BEA1}"/>
              </a:ext>
            </a:extLst>
          </p:cNvPr>
          <p:cNvSpPr txBox="1"/>
          <p:nvPr/>
        </p:nvSpPr>
        <p:spPr>
          <a:xfrm>
            <a:off x="745892" y="1952304"/>
            <a:ext cx="1654773" cy="2602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US" sz="1600">
                <a:solidFill>
                  <a:schemeClr val="bg1"/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Rules</a:t>
            </a:r>
          </a:p>
          <a:p>
            <a:pPr algn="ctr"/>
            <a:r>
              <a:rPr lang="en-US" sz="1600">
                <a:solidFill>
                  <a:schemeClr val="bg1"/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 and policies</a:t>
            </a:r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7AF3A59F-989E-67E9-B771-FFD9EE1215C2}"/>
              </a:ext>
            </a:extLst>
          </p:cNvPr>
          <p:cNvSpPr/>
          <p:nvPr/>
        </p:nvSpPr>
        <p:spPr>
          <a:xfrm>
            <a:off x="3874407" y="366015"/>
            <a:ext cx="1763930" cy="84436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US">
              <a:solidFill>
                <a:schemeClr val="tx1"/>
              </a:solidFill>
              <a:latin typeface="Droid Sans" panose="020B0606030804020204" pitchFamily="34" charset="0"/>
              <a:ea typeface="Droid Sans" panose="020B0606030804020204" pitchFamily="34" charset="0"/>
              <a:cs typeface="Droid Sans" panose="020B0606030804020204" pitchFamily="34" charset="0"/>
            </a:endParaRPr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5D41DE85-8184-D182-EAE2-B843DC611EB5}"/>
              </a:ext>
            </a:extLst>
          </p:cNvPr>
          <p:cNvSpPr txBox="1"/>
          <p:nvPr/>
        </p:nvSpPr>
        <p:spPr>
          <a:xfrm>
            <a:off x="3744247" y="524043"/>
            <a:ext cx="2024250" cy="2602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US" sz="1550">
                <a:solidFill>
                  <a:schemeClr val="bg1"/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Data space</a:t>
            </a:r>
          </a:p>
          <a:p>
            <a:pPr algn="ctr"/>
            <a:r>
              <a:rPr lang="en-US" sz="1550">
                <a:solidFill>
                  <a:schemeClr val="bg1"/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participant registry</a:t>
            </a:r>
          </a:p>
        </p:txBody>
      </p:sp>
      <p:sp>
        <p:nvSpPr>
          <p:cNvPr id="60" name="Textfeld 59">
            <a:extLst>
              <a:ext uri="{FF2B5EF4-FFF2-40B4-BE49-F238E27FC236}">
                <a16:creationId xmlns:a16="http://schemas.microsoft.com/office/drawing/2014/main" id="{6C625F1B-0B0D-781E-6CEB-34AFD7564331}"/>
              </a:ext>
            </a:extLst>
          </p:cNvPr>
          <p:cNvSpPr txBox="1"/>
          <p:nvPr/>
        </p:nvSpPr>
        <p:spPr>
          <a:xfrm>
            <a:off x="6162618" y="2115805"/>
            <a:ext cx="1699382" cy="26020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US" sz="1400"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issues membership</a:t>
            </a:r>
          </a:p>
        </p:txBody>
      </p:sp>
      <p:sp>
        <p:nvSpPr>
          <p:cNvPr id="61" name="Textfeld 60">
            <a:extLst>
              <a:ext uri="{FF2B5EF4-FFF2-40B4-BE49-F238E27FC236}">
                <a16:creationId xmlns:a16="http://schemas.microsoft.com/office/drawing/2014/main" id="{23FDE3F0-64C2-B1C5-41EA-5EA4DAA86E69}"/>
              </a:ext>
            </a:extLst>
          </p:cNvPr>
          <p:cNvSpPr txBox="1"/>
          <p:nvPr/>
        </p:nvSpPr>
        <p:spPr>
          <a:xfrm>
            <a:off x="4247682" y="1412788"/>
            <a:ext cx="946909" cy="26020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US" sz="1400"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maintains</a:t>
            </a:r>
          </a:p>
        </p:txBody>
      </p:sp>
      <p:sp>
        <p:nvSpPr>
          <p:cNvPr id="62" name="Textfeld 61">
            <a:extLst>
              <a:ext uri="{FF2B5EF4-FFF2-40B4-BE49-F238E27FC236}">
                <a16:creationId xmlns:a16="http://schemas.microsoft.com/office/drawing/2014/main" id="{953F06FD-E3C8-7F81-5A14-7C6595AF2CDA}"/>
              </a:ext>
            </a:extLst>
          </p:cNvPr>
          <p:cNvSpPr txBox="1"/>
          <p:nvPr/>
        </p:nvSpPr>
        <p:spPr>
          <a:xfrm>
            <a:off x="2759141" y="2073576"/>
            <a:ext cx="816570" cy="26020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US" sz="1400"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enforces</a:t>
            </a:r>
          </a:p>
        </p:txBody>
      </p:sp>
      <p:sp>
        <p:nvSpPr>
          <p:cNvPr id="64" name="Textfeld 63">
            <a:extLst>
              <a:ext uri="{FF2B5EF4-FFF2-40B4-BE49-F238E27FC236}">
                <a16:creationId xmlns:a16="http://schemas.microsoft.com/office/drawing/2014/main" id="{79DF8EBE-0887-592C-19FB-AC39A60611A6}"/>
              </a:ext>
            </a:extLst>
          </p:cNvPr>
          <p:cNvSpPr txBox="1"/>
          <p:nvPr/>
        </p:nvSpPr>
        <p:spPr>
          <a:xfrm>
            <a:off x="2948378" y="3488930"/>
            <a:ext cx="517519" cy="26020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US" sz="1400"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has</a:t>
            </a:r>
          </a:p>
        </p:txBody>
      </p:sp>
      <p:sp>
        <p:nvSpPr>
          <p:cNvPr id="68" name="Textfeld 67">
            <a:extLst>
              <a:ext uri="{FF2B5EF4-FFF2-40B4-BE49-F238E27FC236}">
                <a16:creationId xmlns:a16="http://schemas.microsoft.com/office/drawing/2014/main" id="{8CD56F7A-D368-841E-9E5C-7260D23C64A1}"/>
              </a:ext>
            </a:extLst>
          </p:cNvPr>
          <p:cNvSpPr txBox="1"/>
          <p:nvPr/>
        </p:nvSpPr>
        <p:spPr>
          <a:xfrm>
            <a:off x="2948379" y="2753546"/>
            <a:ext cx="517519" cy="26020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US" sz="1400"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has</a:t>
            </a:r>
          </a:p>
        </p:txBody>
      </p:sp>
      <p:sp>
        <p:nvSpPr>
          <p:cNvPr id="69" name="Textfeld 68">
            <a:extLst>
              <a:ext uri="{FF2B5EF4-FFF2-40B4-BE49-F238E27FC236}">
                <a16:creationId xmlns:a16="http://schemas.microsoft.com/office/drawing/2014/main" id="{E8436AAB-5B6C-36EF-9334-83FF2BBA283C}"/>
              </a:ext>
            </a:extLst>
          </p:cNvPr>
          <p:cNvSpPr txBox="1"/>
          <p:nvPr/>
        </p:nvSpPr>
        <p:spPr>
          <a:xfrm>
            <a:off x="4275881" y="2729613"/>
            <a:ext cx="946909" cy="26020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US" sz="1400"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manages</a:t>
            </a:r>
          </a:p>
        </p:txBody>
      </p:sp>
      <p:sp>
        <p:nvSpPr>
          <p:cNvPr id="70" name="Textfeld 69">
            <a:extLst>
              <a:ext uri="{FF2B5EF4-FFF2-40B4-BE49-F238E27FC236}">
                <a16:creationId xmlns:a16="http://schemas.microsoft.com/office/drawing/2014/main" id="{EEBE4314-EA42-CEF6-587C-3B1380CF8B6B}"/>
              </a:ext>
            </a:extLst>
          </p:cNvPr>
          <p:cNvSpPr txBox="1"/>
          <p:nvPr/>
        </p:nvSpPr>
        <p:spPr>
          <a:xfrm>
            <a:off x="6054883" y="3488930"/>
            <a:ext cx="1090349" cy="26020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US" sz="1400"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member of</a:t>
            </a:r>
          </a:p>
        </p:txBody>
      </p:sp>
      <p:sp>
        <p:nvSpPr>
          <p:cNvPr id="71" name="Textfeld 70">
            <a:extLst>
              <a:ext uri="{FF2B5EF4-FFF2-40B4-BE49-F238E27FC236}">
                <a16:creationId xmlns:a16="http://schemas.microsoft.com/office/drawing/2014/main" id="{1276FCED-6587-9B49-29AB-AB465B921E2E}"/>
              </a:ext>
            </a:extLst>
          </p:cNvPr>
          <p:cNvSpPr txBox="1"/>
          <p:nvPr/>
        </p:nvSpPr>
        <p:spPr>
          <a:xfrm>
            <a:off x="5065071" y="4607426"/>
            <a:ext cx="517519" cy="26020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US" sz="1400"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has</a:t>
            </a:r>
          </a:p>
        </p:txBody>
      </p:sp>
      <p:sp>
        <p:nvSpPr>
          <p:cNvPr id="72" name="Textfeld 71">
            <a:extLst>
              <a:ext uri="{FF2B5EF4-FFF2-40B4-BE49-F238E27FC236}">
                <a16:creationId xmlns:a16="http://schemas.microsoft.com/office/drawing/2014/main" id="{2777EFB9-A199-77BB-C2C6-1FAEE1CC2980}"/>
              </a:ext>
            </a:extLst>
          </p:cNvPr>
          <p:cNvSpPr txBox="1"/>
          <p:nvPr/>
        </p:nvSpPr>
        <p:spPr>
          <a:xfrm>
            <a:off x="7608168" y="4607426"/>
            <a:ext cx="517519" cy="26020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US" sz="1400"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has</a:t>
            </a:r>
          </a:p>
        </p:txBody>
      </p:sp>
      <p:sp>
        <p:nvSpPr>
          <p:cNvPr id="73" name="Textfeld 72">
            <a:extLst>
              <a:ext uri="{FF2B5EF4-FFF2-40B4-BE49-F238E27FC236}">
                <a16:creationId xmlns:a16="http://schemas.microsoft.com/office/drawing/2014/main" id="{8319ACEE-506B-E871-5D38-650D14364D63}"/>
              </a:ext>
            </a:extLst>
          </p:cNvPr>
          <p:cNvSpPr txBox="1"/>
          <p:nvPr/>
        </p:nvSpPr>
        <p:spPr>
          <a:xfrm>
            <a:off x="9484562" y="3467067"/>
            <a:ext cx="517519" cy="26020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US" sz="1400"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has</a:t>
            </a:r>
          </a:p>
        </p:txBody>
      </p: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05818F17-01EA-5352-C510-0F9752FC1BE9}"/>
              </a:ext>
            </a:extLst>
          </p:cNvPr>
          <p:cNvCxnSpPr>
            <a:cxnSpLocks/>
          </p:cNvCxnSpPr>
          <p:nvPr/>
        </p:nvCxnSpPr>
        <p:spPr>
          <a:xfrm>
            <a:off x="8431026" y="2238909"/>
            <a:ext cx="0" cy="879459"/>
          </a:xfrm>
          <a:prstGeom prst="straightConnector1">
            <a:avLst/>
          </a:prstGeom>
          <a:ln w="28575">
            <a:solidFill>
              <a:schemeClr val="tx1"/>
            </a:solidFill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Gerader Verbinder 74">
            <a:extLst>
              <a:ext uri="{FF2B5EF4-FFF2-40B4-BE49-F238E27FC236}">
                <a16:creationId xmlns:a16="http://schemas.microsoft.com/office/drawing/2014/main" id="{B3B80038-F0D0-9273-ED3E-F3D9941F7A6C}"/>
              </a:ext>
            </a:extLst>
          </p:cNvPr>
          <p:cNvCxnSpPr>
            <a:cxnSpLocks/>
          </p:cNvCxnSpPr>
          <p:nvPr/>
        </p:nvCxnSpPr>
        <p:spPr>
          <a:xfrm>
            <a:off x="4730217" y="4077072"/>
            <a:ext cx="0" cy="66045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Gerade Verbindung mit Pfeil 80">
            <a:extLst>
              <a:ext uri="{FF2B5EF4-FFF2-40B4-BE49-F238E27FC236}">
                <a16:creationId xmlns:a16="http://schemas.microsoft.com/office/drawing/2014/main" id="{62D76992-DBCF-D21B-3501-92D340759AC4}"/>
              </a:ext>
            </a:extLst>
          </p:cNvPr>
          <p:cNvCxnSpPr>
            <a:cxnSpLocks/>
          </p:cNvCxnSpPr>
          <p:nvPr/>
        </p:nvCxnSpPr>
        <p:spPr>
          <a:xfrm flipV="1">
            <a:off x="6540164" y="5397649"/>
            <a:ext cx="0" cy="527533"/>
          </a:xfrm>
          <a:prstGeom prst="straightConnector1">
            <a:avLst/>
          </a:prstGeom>
          <a:ln w="28575">
            <a:solidFill>
              <a:schemeClr val="tx1"/>
            </a:solidFill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feld 73">
            <a:extLst>
              <a:ext uri="{FF2B5EF4-FFF2-40B4-BE49-F238E27FC236}">
                <a16:creationId xmlns:a16="http://schemas.microsoft.com/office/drawing/2014/main" id="{9BBFA47D-AFB9-1FBA-9F33-1569966EB62F}"/>
              </a:ext>
            </a:extLst>
          </p:cNvPr>
          <p:cNvSpPr txBox="1"/>
          <p:nvPr/>
        </p:nvSpPr>
        <p:spPr>
          <a:xfrm>
            <a:off x="6096000" y="5587497"/>
            <a:ext cx="874399" cy="26020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US" sz="1400"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anchors</a:t>
            </a:r>
          </a:p>
        </p:txBody>
      </p:sp>
      <p:cxnSp>
        <p:nvCxnSpPr>
          <p:cNvPr id="90" name="Gerader Verbinder 89">
            <a:extLst>
              <a:ext uri="{FF2B5EF4-FFF2-40B4-BE49-F238E27FC236}">
                <a16:creationId xmlns:a16="http://schemas.microsoft.com/office/drawing/2014/main" id="{06F42ED2-B847-ABA2-6A8D-A25F08E6621F}"/>
              </a:ext>
            </a:extLst>
          </p:cNvPr>
          <p:cNvCxnSpPr>
            <a:cxnSpLocks/>
          </p:cNvCxnSpPr>
          <p:nvPr/>
        </p:nvCxnSpPr>
        <p:spPr>
          <a:xfrm>
            <a:off x="8431026" y="4077072"/>
            <a:ext cx="0" cy="66045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Gerader Verbinder 96">
            <a:extLst>
              <a:ext uri="{FF2B5EF4-FFF2-40B4-BE49-F238E27FC236}">
                <a16:creationId xmlns:a16="http://schemas.microsoft.com/office/drawing/2014/main" id="{7ED0150B-2AB8-170E-85CF-4D744E0CB1BB}"/>
              </a:ext>
            </a:extLst>
          </p:cNvPr>
          <p:cNvCxnSpPr>
            <a:cxnSpLocks/>
          </p:cNvCxnSpPr>
          <p:nvPr/>
        </p:nvCxnSpPr>
        <p:spPr>
          <a:xfrm>
            <a:off x="3966014" y="2845797"/>
            <a:ext cx="0" cy="28803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Gerade Verbindung mit Pfeil 101">
            <a:extLst>
              <a:ext uri="{FF2B5EF4-FFF2-40B4-BE49-F238E27FC236}">
                <a16:creationId xmlns:a16="http://schemas.microsoft.com/office/drawing/2014/main" id="{63448008-464E-CF17-B5DD-B99FDF79BAEA}"/>
              </a:ext>
            </a:extLst>
          </p:cNvPr>
          <p:cNvCxnSpPr>
            <a:cxnSpLocks/>
          </p:cNvCxnSpPr>
          <p:nvPr/>
        </p:nvCxnSpPr>
        <p:spPr>
          <a:xfrm flipV="1">
            <a:off x="2319423" y="2678638"/>
            <a:ext cx="0" cy="187704"/>
          </a:xfrm>
          <a:prstGeom prst="straightConnector1">
            <a:avLst/>
          </a:prstGeom>
          <a:ln w="28575">
            <a:solidFill>
              <a:schemeClr val="tx1"/>
            </a:solidFill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63065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E42A7D23-2B2F-6DC6-5D74-016F16B5C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Title of presentation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05B04D83-2847-E715-8349-3CAAF2BD5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5F291-B186-437B-9BD4-204251E78F38}" type="slidenum">
              <a:rPr lang="en-GB" smtClean="0"/>
              <a:t>22</a:t>
            </a:fld>
            <a:endParaRPr lang="en-GB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F67E5BF-E0DB-EDC3-2055-33B6927600F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Figure 11 Variants for data space authorities</a:t>
            </a:r>
            <a:endParaRPr lang="de-DE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E4FD962F-F0FB-1DB3-BEF2-2790FE3C9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OLD VERSION</a:t>
            </a:r>
          </a:p>
        </p:txBody>
      </p:sp>
      <p:pic>
        <p:nvPicPr>
          <p:cNvPr id="6" name="Picture 13" descr="Chart, bubble chart&#10;&#10;Description automatically generated">
            <a:extLst>
              <a:ext uri="{FF2B5EF4-FFF2-40B4-BE49-F238E27FC236}">
                <a16:creationId xmlns:a16="http://schemas.microsoft.com/office/drawing/2014/main" id="{87451FC2-4C1C-887B-9CAC-81FB904D922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384" y="1783444"/>
            <a:ext cx="11525517" cy="423788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026863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E42A7D23-2B2F-6DC6-5D74-016F16B5C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Title of presentation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05B04D83-2847-E715-8349-3CAAF2BD5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5F291-B186-437B-9BD4-204251E78F38}" type="slidenum">
              <a:rPr lang="en-US" smtClean="0"/>
              <a:t>23</a:t>
            </a:fld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F67E5BF-E0DB-EDC3-2055-33B6927600F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Figure 11 Variants for data space authorities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E4FD962F-F0FB-1DB3-BEF2-2790FE3C9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NEW VERSION</a:t>
            </a:r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3EE38C73-31BC-51B4-7DF1-A01E5D1683BE}"/>
              </a:ext>
            </a:extLst>
          </p:cNvPr>
          <p:cNvSpPr/>
          <p:nvPr/>
        </p:nvSpPr>
        <p:spPr>
          <a:xfrm>
            <a:off x="1284869" y="3276147"/>
            <a:ext cx="936104" cy="93610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10E40F80-5B33-B4B7-7CC2-B634E807B999}"/>
              </a:ext>
            </a:extLst>
          </p:cNvPr>
          <p:cNvSpPr/>
          <p:nvPr/>
        </p:nvSpPr>
        <p:spPr>
          <a:xfrm>
            <a:off x="4805393" y="3284984"/>
            <a:ext cx="936104" cy="93610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CC2382B1-348E-F489-F55E-BC4FA49DC018}"/>
              </a:ext>
            </a:extLst>
          </p:cNvPr>
          <p:cNvSpPr/>
          <p:nvPr/>
        </p:nvSpPr>
        <p:spPr>
          <a:xfrm>
            <a:off x="6358202" y="3284984"/>
            <a:ext cx="936104" cy="93610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70843AAC-F0ED-6D84-98ED-291D2614A011}"/>
              </a:ext>
            </a:extLst>
          </p:cNvPr>
          <p:cNvSpPr/>
          <p:nvPr/>
        </p:nvSpPr>
        <p:spPr>
          <a:xfrm>
            <a:off x="9035216" y="2389716"/>
            <a:ext cx="936104" cy="93610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7FC23BA2-1CA7-0F6A-B4DF-D954EEE0773C}"/>
              </a:ext>
            </a:extLst>
          </p:cNvPr>
          <p:cNvSpPr/>
          <p:nvPr/>
        </p:nvSpPr>
        <p:spPr>
          <a:xfrm>
            <a:off x="10835416" y="2389716"/>
            <a:ext cx="936104" cy="93610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0008EFDA-D638-B842-AF03-778DAEAA89D7}"/>
              </a:ext>
            </a:extLst>
          </p:cNvPr>
          <p:cNvSpPr/>
          <p:nvPr/>
        </p:nvSpPr>
        <p:spPr>
          <a:xfrm>
            <a:off x="9035216" y="4159244"/>
            <a:ext cx="936104" cy="93610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9F0DD39B-B7F4-AF79-E20D-8C8889BB1043}"/>
              </a:ext>
            </a:extLst>
          </p:cNvPr>
          <p:cNvSpPr/>
          <p:nvPr/>
        </p:nvSpPr>
        <p:spPr>
          <a:xfrm>
            <a:off x="10838004" y="4159244"/>
            <a:ext cx="936104" cy="93610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DB4395AB-F0CC-A31E-E16C-18C93229A22A}"/>
              </a:ext>
            </a:extLst>
          </p:cNvPr>
          <p:cNvSpPr/>
          <p:nvPr/>
        </p:nvSpPr>
        <p:spPr>
          <a:xfrm>
            <a:off x="401031" y="2352013"/>
            <a:ext cx="730861" cy="730861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CAF4C109-0F72-72C2-FE39-E89F00731044}"/>
              </a:ext>
            </a:extLst>
          </p:cNvPr>
          <p:cNvSpPr/>
          <p:nvPr/>
        </p:nvSpPr>
        <p:spPr>
          <a:xfrm>
            <a:off x="2378120" y="2352014"/>
            <a:ext cx="730861" cy="730861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6FA3537C-576B-0327-C36C-75A1B5BE3955}"/>
              </a:ext>
            </a:extLst>
          </p:cNvPr>
          <p:cNvSpPr/>
          <p:nvPr/>
        </p:nvSpPr>
        <p:spPr>
          <a:xfrm>
            <a:off x="415382" y="4364487"/>
            <a:ext cx="730861" cy="730861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31A018B0-E482-18C0-CE91-82C224B0FD83}"/>
              </a:ext>
            </a:extLst>
          </p:cNvPr>
          <p:cNvSpPr/>
          <p:nvPr/>
        </p:nvSpPr>
        <p:spPr>
          <a:xfrm>
            <a:off x="2382224" y="4359275"/>
            <a:ext cx="730861" cy="730861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2D983406-338A-C417-B10C-C228DCE7FBF5}"/>
              </a:ext>
            </a:extLst>
          </p:cNvPr>
          <p:cNvSpPr/>
          <p:nvPr/>
        </p:nvSpPr>
        <p:spPr>
          <a:xfrm>
            <a:off x="4869827" y="2123680"/>
            <a:ext cx="730861" cy="730861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F99D32C3-749F-A1D5-129B-01B3C43D61D2}"/>
              </a:ext>
            </a:extLst>
          </p:cNvPr>
          <p:cNvSpPr/>
          <p:nvPr/>
        </p:nvSpPr>
        <p:spPr>
          <a:xfrm>
            <a:off x="6456186" y="2126907"/>
            <a:ext cx="730861" cy="730861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D17C6004-EB56-B5E8-A430-4768A0FB112F}"/>
              </a:ext>
            </a:extLst>
          </p:cNvPr>
          <p:cNvSpPr/>
          <p:nvPr/>
        </p:nvSpPr>
        <p:spPr>
          <a:xfrm>
            <a:off x="3782257" y="4364947"/>
            <a:ext cx="730861" cy="730861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665C6A70-26AB-1F06-1910-863890F83C64}"/>
              </a:ext>
            </a:extLst>
          </p:cNvPr>
          <p:cNvSpPr/>
          <p:nvPr/>
        </p:nvSpPr>
        <p:spPr>
          <a:xfrm>
            <a:off x="7678884" y="4373324"/>
            <a:ext cx="730861" cy="730861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31" name="Grafik 30">
            <a:extLst>
              <a:ext uri="{FF2B5EF4-FFF2-40B4-BE49-F238E27FC236}">
                <a16:creationId xmlns:a16="http://schemas.microsoft.com/office/drawing/2014/main" id="{B76726B1-8A01-832E-8E83-2955CA915C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323" r="50"/>
          <a:stretch/>
        </p:blipFill>
        <p:spPr>
          <a:xfrm>
            <a:off x="9035216" y="2888655"/>
            <a:ext cx="936104" cy="437165"/>
          </a:xfrm>
          <a:prstGeom prst="rect">
            <a:avLst/>
          </a:prstGeom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id="{B0C5F7A4-3992-71FC-71AA-1000829621D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323" r="50"/>
          <a:stretch/>
        </p:blipFill>
        <p:spPr>
          <a:xfrm>
            <a:off x="10835416" y="2888654"/>
            <a:ext cx="936104" cy="437165"/>
          </a:xfrm>
          <a:prstGeom prst="rect">
            <a:avLst/>
          </a:prstGeom>
        </p:spPr>
      </p:pic>
      <p:pic>
        <p:nvPicPr>
          <p:cNvPr id="33" name="Grafik 32">
            <a:extLst>
              <a:ext uri="{FF2B5EF4-FFF2-40B4-BE49-F238E27FC236}">
                <a16:creationId xmlns:a16="http://schemas.microsoft.com/office/drawing/2014/main" id="{D797C153-D3D1-1759-B976-CFFA8C04AE3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323" r="50"/>
          <a:stretch/>
        </p:blipFill>
        <p:spPr>
          <a:xfrm>
            <a:off x="9036637" y="4658183"/>
            <a:ext cx="936104" cy="437165"/>
          </a:xfrm>
          <a:prstGeom prst="rect">
            <a:avLst/>
          </a:prstGeom>
        </p:spPr>
      </p:pic>
      <p:pic>
        <p:nvPicPr>
          <p:cNvPr id="34" name="Grafik 33">
            <a:extLst>
              <a:ext uri="{FF2B5EF4-FFF2-40B4-BE49-F238E27FC236}">
                <a16:creationId xmlns:a16="http://schemas.microsoft.com/office/drawing/2014/main" id="{E6402461-4066-AFD4-BB55-CCA33244DDD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323" r="50"/>
          <a:stretch/>
        </p:blipFill>
        <p:spPr>
          <a:xfrm>
            <a:off x="10835416" y="4658183"/>
            <a:ext cx="936104" cy="437165"/>
          </a:xfrm>
          <a:prstGeom prst="rect">
            <a:avLst/>
          </a:prstGeom>
        </p:spPr>
      </p:pic>
      <p:sp>
        <p:nvSpPr>
          <p:cNvPr id="35" name="Textfeld 34">
            <a:extLst>
              <a:ext uri="{FF2B5EF4-FFF2-40B4-BE49-F238E27FC236}">
                <a16:creationId xmlns:a16="http://schemas.microsoft.com/office/drawing/2014/main" id="{9618B9D9-5215-FD31-0CB8-20601D5A92F7}"/>
              </a:ext>
            </a:extLst>
          </p:cNvPr>
          <p:cNvSpPr txBox="1"/>
          <p:nvPr/>
        </p:nvSpPr>
        <p:spPr>
          <a:xfrm>
            <a:off x="547610" y="5453957"/>
            <a:ext cx="2402428" cy="2602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US" sz="1600" dirty="0"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Centralized </a:t>
            </a:r>
          </a:p>
          <a:p>
            <a:pPr algn="ctr"/>
            <a:r>
              <a:rPr lang="en-US" sz="1600" dirty="0"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data space governance authority</a:t>
            </a:r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F024579D-D85D-7096-FE95-702840489380}"/>
              </a:ext>
            </a:extLst>
          </p:cNvPr>
          <p:cNvSpPr txBox="1"/>
          <p:nvPr/>
        </p:nvSpPr>
        <p:spPr>
          <a:xfrm>
            <a:off x="4958426" y="5468198"/>
            <a:ext cx="2275148" cy="2945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US" sz="1600" dirty="0"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Federated/distributed data space governance authority</a:t>
            </a:r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300A9DC0-4734-5F4F-421A-BD096DA7ABCD}"/>
              </a:ext>
            </a:extLst>
          </p:cNvPr>
          <p:cNvSpPr txBox="1"/>
          <p:nvPr/>
        </p:nvSpPr>
        <p:spPr>
          <a:xfrm>
            <a:off x="9453250" y="5470966"/>
            <a:ext cx="2113193" cy="29183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US" sz="1600" dirty="0"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Decentralized </a:t>
            </a:r>
          </a:p>
          <a:p>
            <a:pPr algn="ctr"/>
            <a:r>
              <a:rPr lang="en-US" sz="1600" dirty="0"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data space governance authority</a:t>
            </a:r>
          </a:p>
        </p:txBody>
      </p: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A1B1799E-81F4-DC5F-3B8C-B0EA21212E26}"/>
              </a:ext>
            </a:extLst>
          </p:cNvPr>
          <p:cNvCxnSpPr/>
          <p:nvPr/>
        </p:nvCxnSpPr>
        <p:spPr>
          <a:xfrm flipV="1">
            <a:off x="10141251" y="2878268"/>
            <a:ext cx="547097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 Verbindung mit Pfeil 39">
            <a:extLst>
              <a:ext uri="{FF2B5EF4-FFF2-40B4-BE49-F238E27FC236}">
                <a16:creationId xmlns:a16="http://schemas.microsoft.com/office/drawing/2014/main" id="{6D21AC7F-24D2-9E51-5C7C-2D30A996631E}"/>
              </a:ext>
            </a:extLst>
          </p:cNvPr>
          <p:cNvCxnSpPr>
            <a:cxnSpLocks/>
          </p:cNvCxnSpPr>
          <p:nvPr/>
        </p:nvCxnSpPr>
        <p:spPr>
          <a:xfrm flipH="1" flipV="1">
            <a:off x="10128448" y="2774468"/>
            <a:ext cx="547200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uppieren 45">
            <a:extLst>
              <a:ext uri="{FF2B5EF4-FFF2-40B4-BE49-F238E27FC236}">
                <a16:creationId xmlns:a16="http://schemas.microsoft.com/office/drawing/2014/main" id="{81E57719-DE7E-3894-D61E-938E46CEDA3C}"/>
              </a:ext>
            </a:extLst>
          </p:cNvPr>
          <p:cNvGrpSpPr/>
          <p:nvPr/>
        </p:nvGrpSpPr>
        <p:grpSpPr>
          <a:xfrm rot="5400000" flipH="1">
            <a:off x="9192344" y="3651716"/>
            <a:ext cx="559900" cy="103800"/>
            <a:chOff x="10128448" y="2774468"/>
            <a:chExt cx="559900" cy="103800"/>
          </a:xfrm>
        </p:grpSpPr>
        <p:cxnSp>
          <p:nvCxnSpPr>
            <p:cNvPr id="47" name="Gerade Verbindung mit Pfeil 46">
              <a:extLst>
                <a:ext uri="{FF2B5EF4-FFF2-40B4-BE49-F238E27FC236}">
                  <a16:creationId xmlns:a16="http://schemas.microsoft.com/office/drawing/2014/main" id="{F233BD6B-B9FC-7A82-9D35-EF2C9535F618}"/>
                </a:ext>
              </a:extLst>
            </p:cNvPr>
            <p:cNvCxnSpPr/>
            <p:nvPr/>
          </p:nvCxnSpPr>
          <p:spPr>
            <a:xfrm>
              <a:off x="10141251" y="2774468"/>
              <a:ext cx="547097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Gerade Verbindung mit Pfeil 47">
              <a:extLst>
                <a:ext uri="{FF2B5EF4-FFF2-40B4-BE49-F238E27FC236}">
                  <a16:creationId xmlns:a16="http://schemas.microsoft.com/office/drawing/2014/main" id="{BB82D17D-4C5B-B695-19F5-3A5A4A17983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28448" y="2878268"/>
              <a:ext cx="54720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uppieren 48">
            <a:extLst>
              <a:ext uri="{FF2B5EF4-FFF2-40B4-BE49-F238E27FC236}">
                <a16:creationId xmlns:a16="http://schemas.microsoft.com/office/drawing/2014/main" id="{054D5291-7230-4001-AFF0-D05C8704149B}"/>
              </a:ext>
            </a:extLst>
          </p:cNvPr>
          <p:cNvGrpSpPr/>
          <p:nvPr/>
        </p:nvGrpSpPr>
        <p:grpSpPr>
          <a:xfrm rot="5400000" flipH="1">
            <a:off x="11052526" y="3655277"/>
            <a:ext cx="559900" cy="103800"/>
            <a:chOff x="10128448" y="2774468"/>
            <a:chExt cx="559900" cy="103800"/>
          </a:xfrm>
        </p:grpSpPr>
        <p:cxnSp>
          <p:nvCxnSpPr>
            <p:cNvPr id="50" name="Gerade Verbindung mit Pfeil 49">
              <a:extLst>
                <a:ext uri="{FF2B5EF4-FFF2-40B4-BE49-F238E27FC236}">
                  <a16:creationId xmlns:a16="http://schemas.microsoft.com/office/drawing/2014/main" id="{7BFAAB2D-442F-747C-758C-F4B496C5FBE0}"/>
                </a:ext>
              </a:extLst>
            </p:cNvPr>
            <p:cNvCxnSpPr/>
            <p:nvPr/>
          </p:nvCxnSpPr>
          <p:spPr>
            <a:xfrm>
              <a:off x="10141251" y="2774468"/>
              <a:ext cx="547097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Gerade Verbindung mit Pfeil 50">
              <a:extLst>
                <a:ext uri="{FF2B5EF4-FFF2-40B4-BE49-F238E27FC236}">
                  <a16:creationId xmlns:a16="http://schemas.microsoft.com/office/drawing/2014/main" id="{EF8B93A8-3EFD-8DD7-22E6-8BC2093076C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28448" y="2878268"/>
              <a:ext cx="54720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uppieren 51">
            <a:extLst>
              <a:ext uri="{FF2B5EF4-FFF2-40B4-BE49-F238E27FC236}">
                <a16:creationId xmlns:a16="http://schemas.microsoft.com/office/drawing/2014/main" id="{A5249ADC-4FCB-A072-4ED0-E9415531F63C}"/>
              </a:ext>
            </a:extLst>
          </p:cNvPr>
          <p:cNvGrpSpPr/>
          <p:nvPr/>
        </p:nvGrpSpPr>
        <p:grpSpPr>
          <a:xfrm flipV="1">
            <a:off x="10128354" y="4626117"/>
            <a:ext cx="559900" cy="103800"/>
            <a:chOff x="10128448" y="2774468"/>
            <a:chExt cx="559900" cy="103800"/>
          </a:xfrm>
        </p:grpSpPr>
        <p:cxnSp>
          <p:nvCxnSpPr>
            <p:cNvPr id="53" name="Gerade Verbindung mit Pfeil 52">
              <a:extLst>
                <a:ext uri="{FF2B5EF4-FFF2-40B4-BE49-F238E27FC236}">
                  <a16:creationId xmlns:a16="http://schemas.microsoft.com/office/drawing/2014/main" id="{EEA77D3F-DA3E-65E0-F2F7-3618D5E877B0}"/>
                </a:ext>
              </a:extLst>
            </p:cNvPr>
            <p:cNvCxnSpPr/>
            <p:nvPr/>
          </p:nvCxnSpPr>
          <p:spPr>
            <a:xfrm>
              <a:off x="10141251" y="2774468"/>
              <a:ext cx="547097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Gerade Verbindung mit Pfeil 53">
              <a:extLst>
                <a:ext uri="{FF2B5EF4-FFF2-40B4-BE49-F238E27FC236}">
                  <a16:creationId xmlns:a16="http://schemas.microsoft.com/office/drawing/2014/main" id="{8134DE92-C4BD-EC7D-F5EA-CCFF9C6590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28448" y="2878268"/>
              <a:ext cx="54720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uppieren 54">
            <a:extLst>
              <a:ext uri="{FF2B5EF4-FFF2-40B4-BE49-F238E27FC236}">
                <a16:creationId xmlns:a16="http://schemas.microsoft.com/office/drawing/2014/main" id="{3FB95421-810A-A651-A3DE-BECB8F528AC3}"/>
              </a:ext>
            </a:extLst>
          </p:cNvPr>
          <p:cNvGrpSpPr/>
          <p:nvPr/>
        </p:nvGrpSpPr>
        <p:grpSpPr>
          <a:xfrm flipV="1">
            <a:off x="5809736" y="3720404"/>
            <a:ext cx="480227" cy="103800"/>
            <a:chOff x="10128448" y="2774468"/>
            <a:chExt cx="559900" cy="103800"/>
          </a:xfrm>
        </p:grpSpPr>
        <p:cxnSp>
          <p:nvCxnSpPr>
            <p:cNvPr id="56" name="Gerade Verbindung mit Pfeil 55">
              <a:extLst>
                <a:ext uri="{FF2B5EF4-FFF2-40B4-BE49-F238E27FC236}">
                  <a16:creationId xmlns:a16="http://schemas.microsoft.com/office/drawing/2014/main" id="{31A3ABB0-ADDA-384E-2FF9-DA699525407B}"/>
                </a:ext>
              </a:extLst>
            </p:cNvPr>
            <p:cNvCxnSpPr/>
            <p:nvPr/>
          </p:nvCxnSpPr>
          <p:spPr>
            <a:xfrm>
              <a:off x="10141251" y="2774468"/>
              <a:ext cx="547097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Gerade Verbindung mit Pfeil 56">
              <a:extLst>
                <a:ext uri="{FF2B5EF4-FFF2-40B4-BE49-F238E27FC236}">
                  <a16:creationId xmlns:a16="http://schemas.microsoft.com/office/drawing/2014/main" id="{3C0108EB-81E7-4242-4409-1670145B059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28448" y="2878268"/>
              <a:ext cx="54720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0" name="Gerade Verbindung mit Pfeil 59">
            <a:extLst>
              <a:ext uri="{FF2B5EF4-FFF2-40B4-BE49-F238E27FC236}">
                <a16:creationId xmlns:a16="http://schemas.microsoft.com/office/drawing/2014/main" id="{550549C6-BA2B-0B4A-E369-64C2065B81B0}"/>
              </a:ext>
            </a:extLst>
          </p:cNvPr>
          <p:cNvCxnSpPr>
            <a:cxnSpLocks/>
          </p:cNvCxnSpPr>
          <p:nvPr/>
        </p:nvCxnSpPr>
        <p:spPr>
          <a:xfrm flipV="1">
            <a:off x="6816080" y="2878268"/>
            <a:ext cx="0" cy="360040"/>
          </a:xfrm>
          <a:prstGeom prst="straightConnector1">
            <a:avLst/>
          </a:prstGeom>
          <a:ln w="28575">
            <a:solidFill>
              <a:schemeClr val="tx1"/>
            </a:solidFill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Gerade Verbindung mit Pfeil 60">
            <a:extLst>
              <a:ext uri="{FF2B5EF4-FFF2-40B4-BE49-F238E27FC236}">
                <a16:creationId xmlns:a16="http://schemas.microsoft.com/office/drawing/2014/main" id="{103A47A7-5199-A868-D6BA-CFCBA4977682}"/>
              </a:ext>
            </a:extLst>
          </p:cNvPr>
          <p:cNvCxnSpPr>
            <a:cxnSpLocks/>
          </p:cNvCxnSpPr>
          <p:nvPr/>
        </p:nvCxnSpPr>
        <p:spPr>
          <a:xfrm flipV="1">
            <a:off x="5231904" y="2878268"/>
            <a:ext cx="0" cy="360040"/>
          </a:xfrm>
          <a:prstGeom prst="straightConnector1">
            <a:avLst/>
          </a:prstGeom>
          <a:ln w="28575">
            <a:solidFill>
              <a:schemeClr val="tx1"/>
            </a:solidFill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Gerade Verbindung mit Pfeil 61">
            <a:extLst>
              <a:ext uri="{FF2B5EF4-FFF2-40B4-BE49-F238E27FC236}">
                <a16:creationId xmlns:a16="http://schemas.microsoft.com/office/drawing/2014/main" id="{0CDE92B4-1CD5-BEF7-AE36-A26E7412E652}"/>
              </a:ext>
            </a:extLst>
          </p:cNvPr>
          <p:cNvCxnSpPr>
            <a:cxnSpLocks/>
          </p:cNvCxnSpPr>
          <p:nvPr/>
        </p:nvCxnSpPr>
        <p:spPr>
          <a:xfrm flipV="1">
            <a:off x="4439816" y="4032231"/>
            <a:ext cx="384963" cy="341093"/>
          </a:xfrm>
          <a:prstGeom prst="straightConnector1">
            <a:avLst/>
          </a:prstGeom>
          <a:ln w="28575">
            <a:solidFill>
              <a:schemeClr val="tx1"/>
            </a:solidFill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Gerade Verbindung mit Pfeil 63">
            <a:extLst>
              <a:ext uri="{FF2B5EF4-FFF2-40B4-BE49-F238E27FC236}">
                <a16:creationId xmlns:a16="http://schemas.microsoft.com/office/drawing/2014/main" id="{DBD921D5-BBF4-C863-425E-7BE554609891}"/>
              </a:ext>
            </a:extLst>
          </p:cNvPr>
          <p:cNvCxnSpPr>
            <a:cxnSpLocks/>
          </p:cNvCxnSpPr>
          <p:nvPr/>
        </p:nvCxnSpPr>
        <p:spPr>
          <a:xfrm flipH="1" flipV="1">
            <a:off x="7319570" y="4041704"/>
            <a:ext cx="384963" cy="341093"/>
          </a:xfrm>
          <a:prstGeom prst="straightConnector1">
            <a:avLst/>
          </a:prstGeom>
          <a:ln w="28575">
            <a:solidFill>
              <a:schemeClr val="tx1"/>
            </a:solidFill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Gerade Verbindung mit Pfeil 64">
            <a:extLst>
              <a:ext uri="{FF2B5EF4-FFF2-40B4-BE49-F238E27FC236}">
                <a16:creationId xmlns:a16="http://schemas.microsoft.com/office/drawing/2014/main" id="{91AE1D49-6634-5ACA-08E1-18D2BE7197DE}"/>
              </a:ext>
            </a:extLst>
          </p:cNvPr>
          <p:cNvCxnSpPr>
            <a:cxnSpLocks/>
          </p:cNvCxnSpPr>
          <p:nvPr/>
        </p:nvCxnSpPr>
        <p:spPr>
          <a:xfrm flipV="1">
            <a:off x="1091714" y="4116108"/>
            <a:ext cx="307179" cy="347086"/>
          </a:xfrm>
          <a:prstGeom prst="straightConnector1">
            <a:avLst/>
          </a:prstGeom>
          <a:ln w="28575">
            <a:solidFill>
              <a:schemeClr val="tx1"/>
            </a:solidFill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Gerade Verbindung mit Pfeil 67">
            <a:extLst>
              <a:ext uri="{FF2B5EF4-FFF2-40B4-BE49-F238E27FC236}">
                <a16:creationId xmlns:a16="http://schemas.microsoft.com/office/drawing/2014/main" id="{077C9EDD-B1B2-8914-F6A4-6819ABF508F7}"/>
              </a:ext>
            </a:extLst>
          </p:cNvPr>
          <p:cNvCxnSpPr>
            <a:cxnSpLocks/>
          </p:cNvCxnSpPr>
          <p:nvPr/>
        </p:nvCxnSpPr>
        <p:spPr>
          <a:xfrm flipV="1">
            <a:off x="2152549" y="3009906"/>
            <a:ext cx="307179" cy="347086"/>
          </a:xfrm>
          <a:prstGeom prst="straightConnector1">
            <a:avLst/>
          </a:prstGeom>
          <a:ln w="28575">
            <a:solidFill>
              <a:schemeClr val="tx1"/>
            </a:solidFill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Gerade Verbindung mit Pfeil 68">
            <a:extLst>
              <a:ext uri="{FF2B5EF4-FFF2-40B4-BE49-F238E27FC236}">
                <a16:creationId xmlns:a16="http://schemas.microsoft.com/office/drawing/2014/main" id="{CF3DD554-21C0-A125-6A70-D5BFF26D1056}"/>
              </a:ext>
            </a:extLst>
          </p:cNvPr>
          <p:cNvCxnSpPr>
            <a:cxnSpLocks/>
          </p:cNvCxnSpPr>
          <p:nvPr/>
        </p:nvCxnSpPr>
        <p:spPr>
          <a:xfrm flipH="1" flipV="1">
            <a:off x="1060892" y="3018136"/>
            <a:ext cx="307179" cy="347086"/>
          </a:xfrm>
          <a:prstGeom prst="straightConnector1">
            <a:avLst/>
          </a:prstGeom>
          <a:ln w="28575">
            <a:solidFill>
              <a:schemeClr val="tx1"/>
            </a:solidFill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Gerade Verbindung mit Pfeil 69">
            <a:extLst>
              <a:ext uri="{FF2B5EF4-FFF2-40B4-BE49-F238E27FC236}">
                <a16:creationId xmlns:a16="http://schemas.microsoft.com/office/drawing/2014/main" id="{C530D635-3BF8-3D61-6776-ABA279CA1F8A}"/>
              </a:ext>
            </a:extLst>
          </p:cNvPr>
          <p:cNvCxnSpPr>
            <a:cxnSpLocks/>
          </p:cNvCxnSpPr>
          <p:nvPr/>
        </p:nvCxnSpPr>
        <p:spPr>
          <a:xfrm flipH="1" flipV="1">
            <a:off x="2137771" y="4107606"/>
            <a:ext cx="307179" cy="347086"/>
          </a:xfrm>
          <a:prstGeom prst="straightConnector1">
            <a:avLst/>
          </a:prstGeom>
          <a:ln w="28575">
            <a:solidFill>
              <a:schemeClr val="tx1"/>
            </a:solidFill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49910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E42A7D23-2B2F-6DC6-5D74-016F16B5C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Title of presentation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05B04D83-2847-E715-8349-3CAAF2BD5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5F291-B186-437B-9BD4-204251E78F38}" type="slidenum">
              <a:rPr lang="en-GB" smtClean="0"/>
              <a:t>24</a:t>
            </a:fld>
            <a:endParaRPr lang="en-GB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F67E5BF-E0DB-EDC3-2055-33B6927600F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Figure 12 Vocabularies and their relationship to data assets</a:t>
            </a:r>
            <a:endParaRPr lang="de-DE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E4FD962F-F0FB-1DB3-BEF2-2790FE3C9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OLD VERSION</a:t>
            </a:r>
          </a:p>
        </p:txBody>
      </p:sp>
      <p:pic>
        <p:nvPicPr>
          <p:cNvPr id="7" name="Picture 9" descr="Diagram&#10;&#10;Description automatically generated">
            <a:extLst>
              <a:ext uri="{FF2B5EF4-FFF2-40B4-BE49-F238E27FC236}">
                <a16:creationId xmlns:a16="http://schemas.microsoft.com/office/drawing/2014/main" id="{E8B483A0-F5A3-BA7C-45AA-63CFA4165E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5560" y="1700807"/>
            <a:ext cx="5472608" cy="4888863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F4193268-C6A2-8E23-92E0-A308AD9EBB0E}"/>
              </a:ext>
            </a:extLst>
          </p:cNvPr>
          <p:cNvSpPr txBox="1"/>
          <p:nvPr/>
        </p:nvSpPr>
        <p:spPr>
          <a:xfrm>
            <a:off x="479376" y="3393557"/>
            <a:ext cx="2304902" cy="2602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285750" indent="-285750">
              <a:buFont typeface="Symbol" panose="05050102010706020507" pitchFamily="18" charset="2"/>
              <a:buChar char="-"/>
            </a:pPr>
            <a:r>
              <a:rPr lang="de-DE" sz="1600"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Membership </a:t>
            </a:r>
            <a:r>
              <a:rPr lang="de-DE" sz="1600" err="1"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rules</a:t>
            </a:r>
            <a:endParaRPr lang="de-DE" sz="1600">
              <a:latin typeface="Droid Sans" panose="020B0606030804020204" pitchFamily="34" charset="0"/>
              <a:ea typeface="Droid Sans" panose="020B0606030804020204" pitchFamily="34" charset="0"/>
              <a:cs typeface="Droid Sans" panose="020B0606030804020204" pitchFamily="34" charset="0"/>
            </a:endParaRPr>
          </a:p>
          <a:p>
            <a:pPr marL="285750" indent="-285750">
              <a:buFont typeface="Symbol" panose="05050102010706020507" pitchFamily="18" charset="2"/>
              <a:buChar char="-"/>
            </a:pPr>
            <a:r>
              <a:rPr lang="de-DE" sz="1600"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Domain-</a:t>
            </a:r>
            <a:r>
              <a:rPr lang="de-DE" sz="1600" err="1"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specific</a:t>
            </a:r>
            <a:r>
              <a:rPr lang="de-DE" sz="1600"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 </a:t>
            </a:r>
            <a:r>
              <a:rPr lang="de-DE" sz="1600" err="1"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vocabulary</a:t>
            </a:r>
            <a:endParaRPr lang="de-DE" sz="1600">
              <a:latin typeface="Droid Sans" panose="020B0606030804020204" pitchFamily="34" charset="0"/>
              <a:ea typeface="Droid Sans" panose="020B0606030804020204" pitchFamily="34" charset="0"/>
              <a:cs typeface="Droid Sans" panose="020B0606030804020204" pitchFamily="34" charset="0"/>
            </a:endParaRPr>
          </a:p>
          <a:p>
            <a:pPr marL="285750" indent="-285750">
              <a:buFont typeface="Symbol" panose="05050102010706020507" pitchFamily="18" charset="2"/>
              <a:buChar char="-"/>
            </a:pPr>
            <a:r>
              <a:rPr lang="de-DE" sz="1600"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Access </a:t>
            </a:r>
            <a:r>
              <a:rPr lang="de-DE" sz="1600" err="1"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policies</a:t>
            </a:r>
            <a:endParaRPr lang="de-DE" sz="1600">
              <a:latin typeface="Droid Sans" panose="020B0606030804020204" pitchFamily="34" charset="0"/>
              <a:ea typeface="Droid Sans" panose="020B0606030804020204" pitchFamily="34" charset="0"/>
              <a:cs typeface="Droid Sans" panose="020B0606030804020204" pitchFamily="34" charset="0"/>
            </a:endParaRPr>
          </a:p>
          <a:p>
            <a:pPr marL="285750" indent="-285750">
              <a:buFont typeface="Symbol" panose="05050102010706020507" pitchFamily="18" charset="2"/>
              <a:buChar char="-"/>
            </a:pPr>
            <a:r>
              <a:rPr lang="de-DE" sz="1600"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Data </a:t>
            </a:r>
            <a:r>
              <a:rPr lang="de-DE" sz="1600" err="1"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contract</a:t>
            </a:r>
            <a:r>
              <a:rPr lang="de-DE" sz="1600"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 </a:t>
            </a:r>
            <a:r>
              <a:rPr lang="de-DE" sz="1600" err="1"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specific</a:t>
            </a:r>
            <a:r>
              <a:rPr lang="de-DE" sz="1600"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 </a:t>
            </a:r>
            <a:r>
              <a:rPr lang="de-DE" sz="1600" err="1"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vocabulary</a:t>
            </a:r>
            <a:endParaRPr lang="de-DE" sz="1600">
              <a:latin typeface="Droid Sans" panose="020B0606030804020204" pitchFamily="34" charset="0"/>
              <a:ea typeface="Droid Sans" panose="020B0606030804020204" pitchFamily="34" charset="0"/>
              <a:cs typeface="Droid Sans" panose="020B06060308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6491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E42A7D23-2B2F-6DC6-5D74-016F16B5C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1" u="none" strike="noStrike" kern="1200" cap="none" spc="0" normalizeH="0" baseline="0" noProof="0">
                <a:ln>
                  <a:noFill/>
                </a:ln>
                <a:solidFill>
                  <a:srgbClr val="0BA2E3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Title of presentation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05B04D83-2847-E715-8349-3CAAF2BD5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D75F291-B186-437B-9BD4-204251E78F38}" type="slidenum">
              <a:rPr kumimoji="0" lang="en-GB" sz="1000" b="0" i="1" u="none" strike="noStrike" kern="1200" cap="none" spc="0" normalizeH="0" baseline="0" noProof="0" smtClean="0">
                <a:ln>
                  <a:noFill/>
                </a:ln>
                <a:solidFill>
                  <a:srgbClr val="0BA2E3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GB" sz="1000" b="0" i="1" u="none" strike="noStrike" kern="1200" cap="none" spc="0" normalizeH="0" baseline="0" noProof="0">
              <a:ln>
                <a:noFill/>
              </a:ln>
              <a:solidFill>
                <a:srgbClr val="0BA2E3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+mn-cs"/>
            </a:endParaRPr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4C05D209-B7F4-91BF-6784-13470793D667}"/>
              </a:ext>
            </a:extLst>
          </p:cNvPr>
          <p:cNvSpPr/>
          <p:nvPr/>
        </p:nvSpPr>
        <p:spPr>
          <a:xfrm>
            <a:off x="4511824" y="1772816"/>
            <a:ext cx="4032448" cy="2592288"/>
          </a:xfrm>
          <a:prstGeom prst="ellipse">
            <a:avLst/>
          </a:prstGeom>
          <a:solidFill>
            <a:schemeClr val="bg2">
              <a:lumMod val="40000"/>
              <a:lumOff val="60000"/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41B9BF26-0AA0-4875-C07F-0CBDDFC6B86C}"/>
              </a:ext>
            </a:extLst>
          </p:cNvPr>
          <p:cNvSpPr/>
          <p:nvPr/>
        </p:nvSpPr>
        <p:spPr>
          <a:xfrm>
            <a:off x="1847528" y="1772816"/>
            <a:ext cx="4032448" cy="2592288"/>
          </a:xfrm>
          <a:prstGeom prst="ellipse">
            <a:avLst/>
          </a:prstGeom>
          <a:solidFill>
            <a:schemeClr val="bg2">
              <a:lumMod val="40000"/>
              <a:lumOff val="60000"/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31FEF6AB-C916-DC8A-9524-5F356D7992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8915" y="4767981"/>
            <a:ext cx="610972" cy="749251"/>
          </a:xfrm>
          <a:prstGeom prst="rect">
            <a:avLst/>
          </a:prstGeom>
        </p:spPr>
      </p:pic>
      <p:sp>
        <p:nvSpPr>
          <p:cNvPr id="17" name="Textfeld 16">
            <a:extLst>
              <a:ext uri="{FF2B5EF4-FFF2-40B4-BE49-F238E27FC236}">
                <a16:creationId xmlns:a16="http://schemas.microsoft.com/office/drawing/2014/main" id="{9929748E-2F3D-12C6-519E-3381F03965B8}"/>
              </a:ext>
            </a:extLst>
          </p:cNvPr>
          <p:cNvSpPr txBox="1"/>
          <p:nvPr/>
        </p:nvSpPr>
        <p:spPr>
          <a:xfrm>
            <a:off x="2479486" y="2262804"/>
            <a:ext cx="880210" cy="2602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100" b="1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Policies</a:t>
            </a:r>
            <a:endParaRPr kumimoji="0" lang="de-DE" sz="11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roid Sans" panose="020B0606030804020204" pitchFamily="34" charset="0"/>
              <a:ea typeface="Droid Sans" panose="020B0606030804020204" pitchFamily="34" charset="0"/>
              <a:cs typeface="Droid Sans" panose="020B0606030804020204" pitchFamily="34" charset="0"/>
            </a:endParaRP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B3A8706E-98F3-311F-B6EB-CE0981BF06C2}"/>
              </a:ext>
            </a:extLst>
          </p:cNvPr>
          <p:cNvSpPr txBox="1"/>
          <p:nvPr/>
        </p:nvSpPr>
        <p:spPr>
          <a:xfrm>
            <a:off x="2210847" y="2505138"/>
            <a:ext cx="1415822" cy="36942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mbol" panose="05050102010706020507" pitchFamily="18" charset="2"/>
              <a:buChar char="-"/>
              <a:tabLst/>
              <a:defRPr/>
            </a:pPr>
            <a:r>
              <a:rPr kumimoji="0" lang="de-DE" sz="10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Membership </a:t>
            </a:r>
            <a:r>
              <a:rPr kumimoji="0" lang="de-DE" sz="105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rules</a:t>
            </a:r>
            <a:endParaRPr kumimoji="0" lang="de-DE" sz="1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roid Sans" panose="020B0606030804020204" pitchFamily="34" charset="0"/>
              <a:ea typeface="Droid Sans" panose="020B0606030804020204" pitchFamily="34" charset="0"/>
              <a:cs typeface="Droid Sans" panose="020B060603080402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mbol" panose="05050102010706020507" pitchFamily="18" charset="2"/>
              <a:buChar char="-"/>
              <a:tabLst/>
              <a:defRPr/>
            </a:pPr>
            <a:r>
              <a:rPr kumimoji="0" lang="de-DE" sz="10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Domain-</a:t>
            </a:r>
            <a:r>
              <a:rPr kumimoji="0" lang="de-DE" sz="105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specific</a:t>
            </a:r>
            <a:r>
              <a:rPr kumimoji="0" lang="de-DE" sz="10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 </a:t>
            </a:r>
            <a:r>
              <a:rPr kumimoji="0" lang="de-DE" sz="105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vocabulary</a:t>
            </a:r>
            <a:endParaRPr kumimoji="0" lang="de-DE" sz="1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roid Sans" panose="020B0606030804020204" pitchFamily="34" charset="0"/>
              <a:ea typeface="Droid Sans" panose="020B0606030804020204" pitchFamily="34" charset="0"/>
              <a:cs typeface="Droid Sans" panose="020B060603080402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mbol" panose="05050102010706020507" pitchFamily="18" charset="2"/>
              <a:buChar char="-"/>
              <a:tabLst/>
              <a:defRPr/>
            </a:pPr>
            <a:r>
              <a:rPr kumimoji="0" lang="de-DE" sz="10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Access </a:t>
            </a:r>
            <a:r>
              <a:rPr kumimoji="0" lang="de-DE" sz="105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policies</a:t>
            </a:r>
            <a:endParaRPr kumimoji="0" lang="de-DE" sz="1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roid Sans" panose="020B0606030804020204" pitchFamily="34" charset="0"/>
              <a:ea typeface="Droid Sans" panose="020B0606030804020204" pitchFamily="34" charset="0"/>
              <a:cs typeface="Droid Sans" panose="020B060603080402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mbol" panose="05050102010706020507" pitchFamily="18" charset="2"/>
              <a:buChar char="-"/>
              <a:tabLst/>
              <a:defRPr/>
            </a:pPr>
            <a:r>
              <a:rPr kumimoji="0" lang="de-DE" sz="10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Data </a:t>
            </a:r>
            <a:r>
              <a:rPr kumimoji="0" lang="de-DE" sz="105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contract</a:t>
            </a:r>
            <a:r>
              <a:rPr kumimoji="0" lang="de-DE" sz="10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 </a:t>
            </a:r>
            <a:r>
              <a:rPr kumimoji="0" lang="de-DE" sz="105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specific</a:t>
            </a:r>
            <a:r>
              <a:rPr kumimoji="0" lang="de-DE" sz="10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 </a:t>
            </a:r>
            <a:r>
              <a:rPr kumimoji="0" lang="de-DE" sz="105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vocabulary</a:t>
            </a:r>
            <a:endParaRPr kumimoji="0" lang="de-DE" sz="1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roid Sans" panose="020B0606030804020204" pitchFamily="34" charset="0"/>
              <a:ea typeface="Droid Sans" panose="020B0606030804020204" pitchFamily="34" charset="0"/>
              <a:cs typeface="Droid Sans" panose="020B0606030804020204" pitchFamily="34" charset="0"/>
            </a:endParaRP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614D8658-9E24-6601-6F2B-5A5FEF856158}"/>
              </a:ext>
            </a:extLst>
          </p:cNvPr>
          <p:cNvSpPr txBox="1"/>
          <p:nvPr/>
        </p:nvSpPr>
        <p:spPr>
          <a:xfrm>
            <a:off x="6722077" y="2333044"/>
            <a:ext cx="1744306" cy="2602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1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Sharing </a:t>
            </a:r>
            <a:r>
              <a:rPr kumimoji="0" lang="de-DE" sz="1100" b="1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information</a:t>
            </a:r>
            <a:endParaRPr kumimoji="0" lang="de-DE" sz="11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roid Sans" panose="020B0606030804020204" pitchFamily="34" charset="0"/>
              <a:ea typeface="Droid Sans" panose="020B0606030804020204" pitchFamily="34" charset="0"/>
              <a:cs typeface="Droid Sans" panose="020B0606030804020204" pitchFamily="34" charset="0"/>
            </a:endParaRP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278B1446-B99C-3F12-6E4F-940675ACB94A}"/>
              </a:ext>
            </a:extLst>
          </p:cNvPr>
          <p:cNvSpPr txBox="1"/>
          <p:nvPr/>
        </p:nvSpPr>
        <p:spPr>
          <a:xfrm>
            <a:off x="6722744" y="2593959"/>
            <a:ext cx="1727646" cy="31332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mbol" panose="05050102010706020507" pitchFamily="18" charset="2"/>
              <a:buChar char="-"/>
              <a:tabLst/>
              <a:defRPr/>
            </a:pPr>
            <a:r>
              <a:rPr kumimoji="0" lang="de-DE" sz="105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Metadata</a:t>
            </a:r>
            <a:r>
              <a:rPr kumimoji="0" lang="de-DE" sz="10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 and </a:t>
            </a:r>
            <a:r>
              <a:rPr kumimoji="0" lang="de-DE" sz="105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descriptive</a:t>
            </a:r>
            <a:r>
              <a:rPr kumimoji="0" lang="de-DE" sz="10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 </a:t>
            </a:r>
            <a:r>
              <a:rPr kumimoji="0" lang="de-DE" sz="105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information</a:t>
            </a:r>
            <a:endParaRPr kumimoji="0" lang="de-DE" sz="1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roid Sans" panose="020B0606030804020204" pitchFamily="34" charset="0"/>
              <a:ea typeface="Droid Sans" panose="020B0606030804020204" pitchFamily="34" charset="0"/>
              <a:cs typeface="Droid Sans" panose="020B060603080402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mbol" panose="05050102010706020507" pitchFamily="18" charset="2"/>
              <a:buChar char="-"/>
              <a:tabLst/>
              <a:defRPr/>
            </a:pPr>
            <a:r>
              <a:rPr lang="de-DE" sz="1050" err="1">
                <a:solidFill>
                  <a:prstClr val="black"/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Usage</a:t>
            </a:r>
            <a:r>
              <a:rPr lang="de-DE" sz="1050">
                <a:solidFill>
                  <a:prstClr val="black"/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 </a:t>
            </a:r>
            <a:r>
              <a:rPr lang="de-DE" sz="1050" err="1">
                <a:solidFill>
                  <a:prstClr val="black"/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policies</a:t>
            </a:r>
            <a:r>
              <a:rPr lang="de-DE" sz="1050">
                <a:solidFill>
                  <a:prstClr val="black"/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 </a:t>
            </a:r>
            <a:r>
              <a:rPr lang="de-DE" sz="1050" err="1">
                <a:solidFill>
                  <a:prstClr val="black"/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based</a:t>
            </a:r>
            <a:r>
              <a:rPr lang="de-DE" sz="1050">
                <a:solidFill>
                  <a:prstClr val="black"/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 on </a:t>
            </a:r>
            <a:r>
              <a:rPr lang="de-DE" sz="1050" err="1">
                <a:solidFill>
                  <a:prstClr val="black"/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data</a:t>
            </a:r>
            <a:r>
              <a:rPr lang="de-DE" sz="1050">
                <a:solidFill>
                  <a:prstClr val="black"/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 </a:t>
            </a:r>
            <a:r>
              <a:rPr lang="de-DE" sz="1050" err="1">
                <a:solidFill>
                  <a:prstClr val="black"/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meaning</a:t>
            </a:r>
            <a:endParaRPr lang="de-DE" sz="1050">
              <a:solidFill>
                <a:prstClr val="black"/>
              </a:solidFill>
              <a:latin typeface="Droid Sans" panose="020B0606030804020204" pitchFamily="34" charset="0"/>
              <a:ea typeface="Droid Sans" panose="020B0606030804020204" pitchFamily="34" charset="0"/>
              <a:cs typeface="Droid Sans" panose="020B060603080402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mbol" panose="05050102010706020507" pitchFamily="18" charset="2"/>
              <a:buChar char="-"/>
              <a:tabLst/>
              <a:defRPr/>
            </a:pPr>
            <a:r>
              <a:rPr kumimoji="0" lang="de-DE" sz="105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Relevance</a:t>
            </a:r>
            <a:r>
              <a:rPr kumimoji="0" lang="de-DE" sz="10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 </a:t>
            </a:r>
            <a:r>
              <a:rPr kumimoji="0" lang="de-DE" sz="105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for</a:t>
            </a:r>
            <a:r>
              <a:rPr kumimoji="0" lang="de-DE" sz="10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 optional </a:t>
            </a:r>
            <a:r>
              <a:rPr kumimoji="0" lang="de-DE" sz="105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functions</a:t>
            </a:r>
            <a:r>
              <a:rPr kumimoji="0" lang="de-DE" sz="10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 (</a:t>
            </a:r>
            <a:r>
              <a:rPr kumimoji="0" lang="de-DE" sz="105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billing</a:t>
            </a:r>
            <a:r>
              <a:rPr kumimoji="0" lang="de-DE" sz="10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 </a:t>
            </a:r>
            <a:r>
              <a:rPr kumimoji="0" lang="de-DE" sz="105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or</a:t>
            </a:r>
            <a:r>
              <a:rPr kumimoji="0" lang="de-DE" sz="10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 </a:t>
            </a:r>
            <a:r>
              <a:rPr kumimoji="0" lang="de-DE" sz="105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auditing</a:t>
            </a:r>
            <a:r>
              <a:rPr kumimoji="0" lang="de-DE" sz="10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)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E5ACC1F2-21A0-9567-6241-24BB97D865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9589" y="2528896"/>
            <a:ext cx="1116505" cy="1116505"/>
          </a:xfrm>
          <a:prstGeom prst="rect">
            <a:avLst/>
          </a:prstGeom>
        </p:spPr>
      </p:pic>
      <p:sp>
        <p:nvSpPr>
          <p:cNvPr id="18" name="Textfeld 17">
            <a:extLst>
              <a:ext uri="{FF2B5EF4-FFF2-40B4-BE49-F238E27FC236}">
                <a16:creationId xmlns:a16="http://schemas.microsoft.com/office/drawing/2014/main" id="{C4895EC9-CC5C-C0BD-1638-4EA15C750A4A}"/>
              </a:ext>
            </a:extLst>
          </p:cNvPr>
          <p:cNvSpPr txBox="1"/>
          <p:nvPr/>
        </p:nvSpPr>
        <p:spPr>
          <a:xfrm>
            <a:off x="4574289" y="1553383"/>
            <a:ext cx="1305685" cy="18116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9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Data </a:t>
            </a:r>
            <a:r>
              <a:rPr kumimoji="0" lang="de-DE" sz="900" b="1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asset</a:t>
            </a:r>
            <a:endParaRPr kumimoji="0" lang="de-DE" sz="9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roid Sans" panose="020B0606030804020204" pitchFamily="34" charset="0"/>
              <a:ea typeface="Droid Sans" panose="020B0606030804020204" pitchFamily="34" charset="0"/>
              <a:cs typeface="Droid Sans" panose="020B0606030804020204" pitchFamily="34" charset="0"/>
            </a:endParaRPr>
          </a:p>
        </p:txBody>
      </p:sp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D2F979AB-80A0-0030-6D7B-C2F2EBF5B285}"/>
              </a:ext>
            </a:extLst>
          </p:cNvPr>
          <p:cNvGrpSpPr/>
          <p:nvPr/>
        </p:nvGrpSpPr>
        <p:grpSpPr>
          <a:xfrm>
            <a:off x="3324914" y="4575472"/>
            <a:ext cx="1273099" cy="668511"/>
            <a:chOff x="3110675" y="4461702"/>
            <a:chExt cx="1434146" cy="753078"/>
          </a:xfrm>
        </p:grpSpPr>
        <p:pic>
          <p:nvPicPr>
            <p:cNvPr id="22" name="Grafik 21">
              <a:extLst>
                <a:ext uri="{FF2B5EF4-FFF2-40B4-BE49-F238E27FC236}">
                  <a16:creationId xmlns:a16="http://schemas.microsoft.com/office/drawing/2014/main" id="{616E8921-CC15-BC39-A6D9-6B207DB5348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91744" y="4461703"/>
              <a:ext cx="753077" cy="753077"/>
            </a:xfrm>
            <a:prstGeom prst="rect">
              <a:avLst/>
            </a:prstGeom>
          </p:spPr>
        </p:pic>
        <p:pic>
          <p:nvPicPr>
            <p:cNvPr id="23" name="Grafik 22">
              <a:extLst>
                <a:ext uri="{FF2B5EF4-FFF2-40B4-BE49-F238E27FC236}">
                  <a16:creationId xmlns:a16="http://schemas.microsoft.com/office/drawing/2014/main" id="{17A4C71C-36C4-AF65-7C83-AAC89EBECAB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50605" y="4461703"/>
              <a:ext cx="753077" cy="753077"/>
            </a:xfrm>
            <a:prstGeom prst="rect">
              <a:avLst/>
            </a:prstGeom>
          </p:spPr>
        </p:pic>
        <p:pic>
          <p:nvPicPr>
            <p:cNvPr id="24" name="Grafik 23">
              <a:extLst>
                <a:ext uri="{FF2B5EF4-FFF2-40B4-BE49-F238E27FC236}">
                  <a16:creationId xmlns:a16="http://schemas.microsoft.com/office/drawing/2014/main" id="{709E7E02-89C8-93B9-90CF-A3EF2DF0C8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10675" y="4461702"/>
              <a:ext cx="753077" cy="753077"/>
            </a:xfrm>
            <a:prstGeom prst="rect">
              <a:avLst/>
            </a:prstGeom>
          </p:spPr>
        </p:pic>
      </p:grpSp>
      <p:pic>
        <p:nvPicPr>
          <p:cNvPr id="27" name="Grafik 26" descr="Stadt Silhouette">
            <a:extLst>
              <a:ext uri="{FF2B5EF4-FFF2-40B4-BE49-F238E27FC236}">
                <a16:creationId xmlns:a16="http://schemas.microsoft.com/office/drawing/2014/main" id="{00E77CBC-E398-3906-EB5C-AE5C6800965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2574" b="14318"/>
          <a:stretch/>
        </p:blipFill>
        <p:spPr>
          <a:xfrm>
            <a:off x="6209733" y="4503574"/>
            <a:ext cx="914400" cy="668510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14640B2C-EB31-83C8-31BB-16F1ABF8F51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1875" y="5964779"/>
            <a:ext cx="648072" cy="647887"/>
          </a:xfrm>
          <a:prstGeom prst="rect">
            <a:avLst/>
          </a:prstGeom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D3F57983-A0C8-9F6D-0224-C30A0907E24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9779" y="5964778"/>
            <a:ext cx="648072" cy="647887"/>
          </a:xfrm>
          <a:prstGeom prst="rect">
            <a:avLst/>
          </a:prstGeom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id="{A8F28785-7F4B-3A04-8E18-6B303D4D58F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1692" y="5733441"/>
            <a:ext cx="648072" cy="647887"/>
          </a:xfrm>
          <a:prstGeom prst="rect">
            <a:avLst/>
          </a:prstGeom>
        </p:spPr>
      </p:pic>
      <p:pic>
        <p:nvPicPr>
          <p:cNvPr id="33" name="Grafik 32">
            <a:extLst>
              <a:ext uri="{FF2B5EF4-FFF2-40B4-BE49-F238E27FC236}">
                <a16:creationId xmlns:a16="http://schemas.microsoft.com/office/drawing/2014/main" id="{312EB3B1-0C9B-E511-6853-D8B1E50B588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7657" y="5733440"/>
            <a:ext cx="648072" cy="647887"/>
          </a:xfrm>
          <a:prstGeom prst="rect">
            <a:avLst/>
          </a:prstGeom>
        </p:spPr>
      </p:pic>
      <p:pic>
        <p:nvPicPr>
          <p:cNvPr id="34" name="Grafik 33">
            <a:extLst>
              <a:ext uri="{FF2B5EF4-FFF2-40B4-BE49-F238E27FC236}">
                <a16:creationId xmlns:a16="http://schemas.microsoft.com/office/drawing/2014/main" id="{00C86DE7-84E5-79B5-7C3D-A4782DB7C9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7790" y="1731997"/>
            <a:ext cx="610972" cy="749251"/>
          </a:xfrm>
          <a:prstGeom prst="rect">
            <a:avLst/>
          </a:prstGeom>
        </p:spPr>
      </p:pic>
      <p:sp>
        <p:nvSpPr>
          <p:cNvPr id="35" name="Textfeld 34">
            <a:extLst>
              <a:ext uri="{FF2B5EF4-FFF2-40B4-BE49-F238E27FC236}">
                <a16:creationId xmlns:a16="http://schemas.microsoft.com/office/drawing/2014/main" id="{8629ABA7-53F2-45F1-C1FC-8CB72BADFD65}"/>
              </a:ext>
            </a:extLst>
          </p:cNvPr>
          <p:cNvSpPr txBox="1"/>
          <p:nvPr/>
        </p:nvSpPr>
        <p:spPr>
          <a:xfrm>
            <a:off x="3282333" y="5219569"/>
            <a:ext cx="1305685" cy="18116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9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Group </a:t>
            </a:r>
            <a:r>
              <a:rPr kumimoji="0" lang="de-DE" sz="900" b="1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of</a:t>
            </a:r>
            <a:r>
              <a:rPr kumimoji="0" lang="de-DE" sz="9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 </a:t>
            </a:r>
            <a:r>
              <a:rPr kumimoji="0" lang="de-DE" sz="900" b="1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participants</a:t>
            </a:r>
            <a:endParaRPr kumimoji="0" lang="de-DE" sz="9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roid Sans" panose="020B0606030804020204" pitchFamily="34" charset="0"/>
              <a:ea typeface="Droid Sans" panose="020B0606030804020204" pitchFamily="34" charset="0"/>
              <a:cs typeface="Droid Sans" panose="020B0606030804020204" pitchFamily="34" charset="0"/>
            </a:endParaRPr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5C1060F8-28EB-B866-8E67-C3D4DFF109C0}"/>
              </a:ext>
            </a:extLst>
          </p:cNvPr>
          <p:cNvSpPr txBox="1"/>
          <p:nvPr/>
        </p:nvSpPr>
        <p:spPr>
          <a:xfrm>
            <a:off x="6014091" y="5217174"/>
            <a:ext cx="1305685" cy="18116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9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Industry </a:t>
            </a:r>
            <a:r>
              <a:rPr kumimoji="0" lang="de-DE" sz="900" b="1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association</a:t>
            </a:r>
            <a:endParaRPr kumimoji="0" lang="de-DE" sz="9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roid Sans" panose="020B0606030804020204" pitchFamily="34" charset="0"/>
              <a:ea typeface="Droid Sans" panose="020B0606030804020204" pitchFamily="34" charset="0"/>
              <a:cs typeface="Droid Sans" panose="020B0606030804020204" pitchFamily="34" charset="0"/>
            </a:endParaRPr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8C31364B-CA7C-9CC8-A29D-2B8D496A7444}"/>
              </a:ext>
            </a:extLst>
          </p:cNvPr>
          <p:cNvSpPr txBox="1"/>
          <p:nvPr/>
        </p:nvSpPr>
        <p:spPr>
          <a:xfrm>
            <a:off x="4492169" y="5405901"/>
            <a:ext cx="1548879" cy="18116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9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…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9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Any </a:t>
            </a:r>
            <a:r>
              <a:rPr kumimoji="0" lang="de-DE" sz="900" b="1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other</a:t>
            </a:r>
            <a:r>
              <a:rPr kumimoji="0" lang="de-DE" sz="9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 possible source (e.g. </a:t>
            </a:r>
            <a:r>
              <a:rPr lang="de-DE" sz="900" b="1">
                <a:solidFill>
                  <a:prstClr val="black"/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D</a:t>
            </a:r>
            <a:r>
              <a:rPr kumimoji="0" lang="de-DE" sz="9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ata Space Authority)</a:t>
            </a:r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5BE16D26-A4FE-ECE3-2912-C2F6CA4B60E0}"/>
              </a:ext>
            </a:extLst>
          </p:cNvPr>
          <p:cNvSpPr txBox="1"/>
          <p:nvPr/>
        </p:nvSpPr>
        <p:spPr>
          <a:xfrm>
            <a:off x="4484478" y="6576614"/>
            <a:ext cx="1548879" cy="18116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900" b="1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Semantic</a:t>
            </a:r>
            <a:r>
              <a:rPr kumimoji="0" lang="de-DE" sz="9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 </a:t>
            </a:r>
            <a:r>
              <a:rPr kumimoji="0" lang="de-DE" sz="900" b="1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models</a:t>
            </a:r>
            <a:endParaRPr kumimoji="0" lang="de-DE" sz="9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roid Sans" panose="020B0606030804020204" pitchFamily="34" charset="0"/>
              <a:ea typeface="Droid Sans" panose="020B0606030804020204" pitchFamily="34" charset="0"/>
              <a:cs typeface="Droid Sans" panose="020B0606030804020204" pitchFamily="34" charset="0"/>
            </a:endParaRPr>
          </a:p>
        </p:txBody>
      </p:sp>
      <p:cxnSp>
        <p:nvCxnSpPr>
          <p:cNvPr id="39" name="Gerader Verbinder 38">
            <a:extLst>
              <a:ext uri="{FF2B5EF4-FFF2-40B4-BE49-F238E27FC236}">
                <a16:creationId xmlns:a16="http://schemas.microsoft.com/office/drawing/2014/main" id="{FC41EF95-1D98-BA31-E224-BBEF17AFD95D}"/>
              </a:ext>
            </a:extLst>
          </p:cNvPr>
          <p:cNvCxnSpPr>
            <a:cxnSpLocks/>
          </p:cNvCxnSpPr>
          <p:nvPr/>
        </p:nvCxnSpPr>
        <p:spPr>
          <a:xfrm>
            <a:off x="3960924" y="5398339"/>
            <a:ext cx="0" cy="34625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r Verbinder 44">
            <a:extLst>
              <a:ext uri="{FF2B5EF4-FFF2-40B4-BE49-F238E27FC236}">
                <a16:creationId xmlns:a16="http://schemas.microsoft.com/office/drawing/2014/main" id="{A577EC41-83BC-4966-9AFD-A9841E903B88}"/>
              </a:ext>
            </a:extLst>
          </p:cNvPr>
          <p:cNvCxnSpPr>
            <a:cxnSpLocks/>
          </p:cNvCxnSpPr>
          <p:nvPr/>
        </p:nvCxnSpPr>
        <p:spPr>
          <a:xfrm>
            <a:off x="6646917" y="5398339"/>
            <a:ext cx="0" cy="34625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r Verbinder 45">
            <a:extLst>
              <a:ext uri="{FF2B5EF4-FFF2-40B4-BE49-F238E27FC236}">
                <a16:creationId xmlns:a16="http://schemas.microsoft.com/office/drawing/2014/main" id="{53617AE9-11A3-9DEA-DFF4-B1587A9C922B}"/>
              </a:ext>
            </a:extLst>
          </p:cNvPr>
          <p:cNvCxnSpPr>
            <a:cxnSpLocks/>
          </p:cNvCxnSpPr>
          <p:nvPr/>
        </p:nvCxnSpPr>
        <p:spPr>
          <a:xfrm>
            <a:off x="4973294" y="5874195"/>
            <a:ext cx="0" cy="18116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r Verbinder 47">
            <a:extLst>
              <a:ext uri="{FF2B5EF4-FFF2-40B4-BE49-F238E27FC236}">
                <a16:creationId xmlns:a16="http://schemas.microsoft.com/office/drawing/2014/main" id="{8DFFBF79-8814-11E8-055C-5DD4DF62548A}"/>
              </a:ext>
            </a:extLst>
          </p:cNvPr>
          <p:cNvCxnSpPr>
            <a:cxnSpLocks/>
          </p:cNvCxnSpPr>
          <p:nvPr/>
        </p:nvCxnSpPr>
        <p:spPr>
          <a:xfrm>
            <a:off x="5447928" y="5874195"/>
            <a:ext cx="0" cy="18116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0" name="Gruppieren 99">
            <a:extLst>
              <a:ext uri="{FF2B5EF4-FFF2-40B4-BE49-F238E27FC236}">
                <a16:creationId xmlns:a16="http://schemas.microsoft.com/office/drawing/2014/main" id="{42A7D644-6DF2-70DB-64DB-D2E6830C51BA}"/>
              </a:ext>
            </a:extLst>
          </p:cNvPr>
          <p:cNvGrpSpPr/>
          <p:nvPr/>
        </p:nvGrpSpPr>
        <p:grpSpPr>
          <a:xfrm>
            <a:off x="4588018" y="2194659"/>
            <a:ext cx="398272" cy="181165"/>
            <a:chOff x="4588018" y="2194659"/>
            <a:chExt cx="398272" cy="181165"/>
          </a:xfrm>
        </p:grpSpPr>
        <p:cxnSp>
          <p:nvCxnSpPr>
            <p:cNvPr id="49" name="Gerader Verbinder 48">
              <a:extLst>
                <a:ext uri="{FF2B5EF4-FFF2-40B4-BE49-F238E27FC236}">
                  <a16:creationId xmlns:a16="http://schemas.microsoft.com/office/drawing/2014/main" id="{149A1979-2401-36EE-BE83-EB9048C92B8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88018" y="2199227"/>
              <a:ext cx="398272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Gerader Verbinder 59">
              <a:extLst>
                <a:ext uri="{FF2B5EF4-FFF2-40B4-BE49-F238E27FC236}">
                  <a16:creationId xmlns:a16="http://schemas.microsoft.com/office/drawing/2014/main" id="{2625AC1B-FF75-3624-61C4-6127C495E9DF}"/>
                </a:ext>
              </a:extLst>
            </p:cNvPr>
            <p:cNvCxnSpPr>
              <a:cxnSpLocks/>
            </p:cNvCxnSpPr>
            <p:nvPr/>
          </p:nvCxnSpPr>
          <p:spPr>
            <a:xfrm>
              <a:off x="4591338" y="2194659"/>
              <a:ext cx="0" cy="18116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4" name="Gerader Verbinder 63">
            <a:extLst>
              <a:ext uri="{FF2B5EF4-FFF2-40B4-BE49-F238E27FC236}">
                <a16:creationId xmlns:a16="http://schemas.microsoft.com/office/drawing/2014/main" id="{6968814F-2F4F-1129-6075-61ED01C28F98}"/>
              </a:ext>
            </a:extLst>
          </p:cNvPr>
          <p:cNvCxnSpPr>
            <a:cxnSpLocks/>
          </p:cNvCxnSpPr>
          <p:nvPr/>
        </p:nvCxnSpPr>
        <p:spPr>
          <a:xfrm>
            <a:off x="5550354" y="2199226"/>
            <a:ext cx="39827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Gerader Verbinder 64">
            <a:extLst>
              <a:ext uri="{FF2B5EF4-FFF2-40B4-BE49-F238E27FC236}">
                <a16:creationId xmlns:a16="http://schemas.microsoft.com/office/drawing/2014/main" id="{35CDEBA8-1280-9C4E-A622-EC0F76895972}"/>
              </a:ext>
            </a:extLst>
          </p:cNvPr>
          <p:cNvCxnSpPr>
            <a:cxnSpLocks/>
          </p:cNvCxnSpPr>
          <p:nvPr/>
        </p:nvCxnSpPr>
        <p:spPr>
          <a:xfrm flipH="1">
            <a:off x="5948626" y="2194659"/>
            <a:ext cx="0" cy="18116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Gerader Verbinder 65">
            <a:extLst>
              <a:ext uri="{FF2B5EF4-FFF2-40B4-BE49-F238E27FC236}">
                <a16:creationId xmlns:a16="http://schemas.microsoft.com/office/drawing/2014/main" id="{7C9A1402-9F23-489D-6381-B5E4E49564B0}"/>
              </a:ext>
            </a:extLst>
          </p:cNvPr>
          <p:cNvCxnSpPr>
            <a:cxnSpLocks/>
            <a:stCxn id="67" idx="3"/>
            <a:endCxn id="22" idx="0"/>
          </p:cNvCxnSpPr>
          <p:nvPr/>
        </p:nvCxnSpPr>
        <p:spPr>
          <a:xfrm flipH="1">
            <a:off x="4263755" y="3579784"/>
            <a:ext cx="1732295" cy="99568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feld 66">
            <a:extLst>
              <a:ext uri="{FF2B5EF4-FFF2-40B4-BE49-F238E27FC236}">
                <a16:creationId xmlns:a16="http://schemas.microsoft.com/office/drawing/2014/main" id="{D2F4FBE5-8992-C4ED-A3C1-8C2B7203648C}"/>
              </a:ext>
            </a:extLst>
          </p:cNvPr>
          <p:cNvSpPr txBox="1"/>
          <p:nvPr/>
        </p:nvSpPr>
        <p:spPr>
          <a:xfrm>
            <a:off x="4447171" y="3489201"/>
            <a:ext cx="1548879" cy="18116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900" b="1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Participant</a:t>
            </a:r>
            <a:endParaRPr kumimoji="0" lang="de-DE" sz="9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roid Sans" panose="020B0606030804020204" pitchFamily="34" charset="0"/>
              <a:ea typeface="Droid Sans" panose="020B0606030804020204" pitchFamily="34" charset="0"/>
              <a:cs typeface="Droid Sans" panose="020B0606030804020204" pitchFamily="34" charset="0"/>
            </a:endParaRPr>
          </a:p>
        </p:txBody>
      </p:sp>
      <p:cxnSp>
        <p:nvCxnSpPr>
          <p:cNvPr id="71" name="Gerader Verbinder 70">
            <a:extLst>
              <a:ext uri="{FF2B5EF4-FFF2-40B4-BE49-F238E27FC236}">
                <a16:creationId xmlns:a16="http://schemas.microsoft.com/office/drawing/2014/main" id="{A4D3EA9F-B05F-343F-1C91-8A41A4A5D902}"/>
              </a:ext>
            </a:extLst>
          </p:cNvPr>
          <p:cNvCxnSpPr>
            <a:cxnSpLocks/>
          </p:cNvCxnSpPr>
          <p:nvPr/>
        </p:nvCxnSpPr>
        <p:spPr>
          <a:xfrm flipH="1" flipV="1">
            <a:off x="4426524" y="3573016"/>
            <a:ext cx="1736654" cy="101174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Gerader Verbinder 71">
            <a:extLst>
              <a:ext uri="{FF2B5EF4-FFF2-40B4-BE49-F238E27FC236}">
                <a16:creationId xmlns:a16="http://schemas.microsoft.com/office/drawing/2014/main" id="{1953DFFF-F2C8-845F-BC60-5312F19B0602}"/>
              </a:ext>
            </a:extLst>
          </p:cNvPr>
          <p:cNvCxnSpPr>
            <a:cxnSpLocks/>
          </p:cNvCxnSpPr>
          <p:nvPr/>
        </p:nvCxnSpPr>
        <p:spPr>
          <a:xfrm flipV="1">
            <a:off x="4272605" y="3580849"/>
            <a:ext cx="156866" cy="98631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Gerader Verbinder 74">
            <a:extLst>
              <a:ext uri="{FF2B5EF4-FFF2-40B4-BE49-F238E27FC236}">
                <a16:creationId xmlns:a16="http://schemas.microsoft.com/office/drawing/2014/main" id="{C5846AF8-8804-E376-7971-9DF7D6CDA02F}"/>
              </a:ext>
            </a:extLst>
          </p:cNvPr>
          <p:cNvCxnSpPr>
            <a:cxnSpLocks/>
            <a:endCxn id="67" idx="3"/>
          </p:cNvCxnSpPr>
          <p:nvPr/>
        </p:nvCxnSpPr>
        <p:spPr>
          <a:xfrm flipH="1" flipV="1">
            <a:off x="5996050" y="3579784"/>
            <a:ext cx="175538" cy="102275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Gerader Verbinder 76">
            <a:extLst>
              <a:ext uri="{FF2B5EF4-FFF2-40B4-BE49-F238E27FC236}">
                <a16:creationId xmlns:a16="http://schemas.microsoft.com/office/drawing/2014/main" id="{2AC6D73B-5BF8-7FBD-6F3B-86981BA70C22}"/>
              </a:ext>
            </a:extLst>
          </p:cNvPr>
          <p:cNvCxnSpPr>
            <a:cxnSpLocks/>
            <a:stCxn id="16" idx="0"/>
          </p:cNvCxnSpPr>
          <p:nvPr/>
        </p:nvCxnSpPr>
        <p:spPr>
          <a:xfrm flipH="1" flipV="1">
            <a:off x="4429471" y="3589069"/>
            <a:ext cx="834930" cy="117891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Gerader Verbinder 78">
            <a:extLst>
              <a:ext uri="{FF2B5EF4-FFF2-40B4-BE49-F238E27FC236}">
                <a16:creationId xmlns:a16="http://schemas.microsoft.com/office/drawing/2014/main" id="{B20F6A6A-20D9-D54A-4BBD-2F4C753EE1DF}"/>
              </a:ext>
            </a:extLst>
          </p:cNvPr>
          <p:cNvCxnSpPr>
            <a:cxnSpLocks/>
            <a:stCxn id="16" idx="0"/>
            <a:endCxn id="67" idx="3"/>
          </p:cNvCxnSpPr>
          <p:nvPr/>
        </p:nvCxnSpPr>
        <p:spPr>
          <a:xfrm flipV="1">
            <a:off x="5264401" y="3579784"/>
            <a:ext cx="731649" cy="118819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8" name="Grafik 87">
            <a:extLst>
              <a:ext uri="{FF2B5EF4-FFF2-40B4-BE49-F238E27FC236}">
                <a16:creationId xmlns:a16="http://schemas.microsoft.com/office/drawing/2014/main" id="{7BCDAA6E-1302-AE5A-E073-0E4DBE4A16E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485"/>
          <a:stretch/>
        </p:blipFill>
        <p:spPr>
          <a:xfrm>
            <a:off x="3403889" y="2221641"/>
            <a:ext cx="1136287" cy="1360576"/>
          </a:xfrm>
          <a:prstGeom prst="rect">
            <a:avLst/>
          </a:prstGeom>
        </p:spPr>
      </p:pic>
      <p:pic>
        <p:nvPicPr>
          <p:cNvPr id="90" name="Grafik 89">
            <a:extLst>
              <a:ext uri="{FF2B5EF4-FFF2-40B4-BE49-F238E27FC236}">
                <a16:creationId xmlns:a16="http://schemas.microsoft.com/office/drawing/2014/main" id="{CA120695-5922-9A4B-041B-83F258BBF0B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4098" y="2355599"/>
            <a:ext cx="551842" cy="551684"/>
          </a:xfrm>
          <a:prstGeom prst="rect">
            <a:avLst/>
          </a:prstGeom>
        </p:spPr>
      </p:pic>
      <p:pic>
        <p:nvPicPr>
          <p:cNvPr id="92" name="Grafik 91">
            <a:extLst>
              <a:ext uri="{FF2B5EF4-FFF2-40B4-BE49-F238E27FC236}">
                <a16:creationId xmlns:a16="http://schemas.microsoft.com/office/drawing/2014/main" id="{D9114190-9A9C-A726-3B0C-CC3484B2FFA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10966">
            <a:off x="5632592" y="2332036"/>
            <a:ext cx="1399226" cy="1399226"/>
          </a:xfrm>
          <a:prstGeom prst="rect">
            <a:avLst/>
          </a:prstGeom>
        </p:spPr>
      </p:pic>
      <p:pic>
        <p:nvPicPr>
          <p:cNvPr id="94" name="Grafik 93">
            <a:extLst>
              <a:ext uri="{FF2B5EF4-FFF2-40B4-BE49-F238E27FC236}">
                <a16:creationId xmlns:a16="http://schemas.microsoft.com/office/drawing/2014/main" id="{669D7C15-589A-4373-77FA-580FC932C76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1115" y="2323080"/>
            <a:ext cx="551484" cy="551484"/>
          </a:xfrm>
          <a:prstGeom prst="rect">
            <a:avLst/>
          </a:prstGeom>
        </p:spPr>
      </p:pic>
      <p:grpSp>
        <p:nvGrpSpPr>
          <p:cNvPr id="101" name="Gruppieren 100">
            <a:extLst>
              <a:ext uri="{FF2B5EF4-FFF2-40B4-BE49-F238E27FC236}">
                <a16:creationId xmlns:a16="http://schemas.microsoft.com/office/drawing/2014/main" id="{F3F2F4E9-EC0B-33B9-F1DB-1FCA5AF74BCA}"/>
              </a:ext>
            </a:extLst>
          </p:cNvPr>
          <p:cNvGrpSpPr/>
          <p:nvPr/>
        </p:nvGrpSpPr>
        <p:grpSpPr>
          <a:xfrm>
            <a:off x="4223792" y="2103098"/>
            <a:ext cx="762498" cy="181165"/>
            <a:chOff x="4588018" y="2194659"/>
            <a:chExt cx="398272" cy="181165"/>
          </a:xfrm>
        </p:grpSpPr>
        <p:cxnSp>
          <p:nvCxnSpPr>
            <p:cNvPr id="102" name="Gerader Verbinder 101">
              <a:extLst>
                <a:ext uri="{FF2B5EF4-FFF2-40B4-BE49-F238E27FC236}">
                  <a16:creationId xmlns:a16="http://schemas.microsoft.com/office/drawing/2014/main" id="{01EF8147-EECF-A144-E04D-D994348AA38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88018" y="2199227"/>
              <a:ext cx="398272" cy="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Gerader Verbinder 102">
              <a:extLst>
                <a:ext uri="{FF2B5EF4-FFF2-40B4-BE49-F238E27FC236}">
                  <a16:creationId xmlns:a16="http://schemas.microsoft.com/office/drawing/2014/main" id="{AC57F801-D0B9-8F26-CED2-9D21101B8695}"/>
                </a:ext>
              </a:extLst>
            </p:cNvPr>
            <p:cNvCxnSpPr>
              <a:cxnSpLocks/>
            </p:cNvCxnSpPr>
            <p:nvPr/>
          </p:nvCxnSpPr>
          <p:spPr>
            <a:xfrm>
              <a:off x="4591338" y="2194659"/>
              <a:ext cx="0" cy="181165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4" name="Gruppieren 103">
            <a:extLst>
              <a:ext uri="{FF2B5EF4-FFF2-40B4-BE49-F238E27FC236}">
                <a16:creationId xmlns:a16="http://schemas.microsoft.com/office/drawing/2014/main" id="{B6DFB195-76E5-577B-BB4D-BA075A088FCC}"/>
              </a:ext>
            </a:extLst>
          </p:cNvPr>
          <p:cNvGrpSpPr/>
          <p:nvPr/>
        </p:nvGrpSpPr>
        <p:grpSpPr>
          <a:xfrm flipH="1">
            <a:off x="5549528" y="2111237"/>
            <a:ext cx="762498" cy="181165"/>
            <a:chOff x="4588018" y="2194659"/>
            <a:chExt cx="398272" cy="181165"/>
          </a:xfrm>
        </p:grpSpPr>
        <p:cxnSp>
          <p:nvCxnSpPr>
            <p:cNvPr id="105" name="Gerader Verbinder 104">
              <a:extLst>
                <a:ext uri="{FF2B5EF4-FFF2-40B4-BE49-F238E27FC236}">
                  <a16:creationId xmlns:a16="http://schemas.microsoft.com/office/drawing/2014/main" id="{F4750D1B-F2EF-64C0-084A-3E8E4C7EDB6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88018" y="2199227"/>
              <a:ext cx="398272" cy="0"/>
            </a:xfrm>
            <a:prstGeom prst="line">
              <a:avLst/>
            </a:prstGeom>
            <a:ln w="127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Gerader Verbinder 105">
              <a:extLst>
                <a:ext uri="{FF2B5EF4-FFF2-40B4-BE49-F238E27FC236}">
                  <a16:creationId xmlns:a16="http://schemas.microsoft.com/office/drawing/2014/main" id="{50844C03-24CA-DA5C-1122-B92A011C8517}"/>
                </a:ext>
              </a:extLst>
            </p:cNvPr>
            <p:cNvCxnSpPr>
              <a:cxnSpLocks/>
            </p:cNvCxnSpPr>
            <p:nvPr/>
          </p:nvCxnSpPr>
          <p:spPr>
            <a:xfrm>
              <a:off x="4591338" y="2194659"/>
              <a:ext cx="0" cy="181165"/>
            </a:xfrm>
            <a:prstGeom prst="line">
              <a:avLst/>
            </a:prstGeom>
            <a:ln w="127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platzhalter 3">
            <a:extLst>
              <a:ext uri="{FF2B5EF4-FFF2-40B4-BE49-F238E27FC236}">
                <a16:creationId xmlns:a16="http://schemas.microsoft.com/office/drawing/2014/main" id="{008289D0-D8D2-FCB4-326B-EC1838F95D5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68420" y="963604"/>
            <a:ext cx="7920880" cy="360000"/>
          </a:xfrm>
        </p:spPr>
        <p:txBody>
          <a:bodyPr/>
          <a:lstStyle/>
          <a:p>
            <a:r>
              <a:rPr lang="en-US"/>
              <a:t>Figure 12 Vocabularies and their relationship to data assets</a:t>
            </a:r>
            <a:endParaRPr lang="de-DE"/>
          </a:p>
        </p:txBody>
      </p:sp>
      <p:sp>
        <p:nvSpPr>
          <p:cNvPr id="14" name="Titel 4">
            <a:extLst>
              <a:ext uri="{FF2B5EF4-FFF2-40B4-BE49-F238E27FC236}">
                <a16:creationId xmlns:a16="http://schemas.microsoft.com/office/drawing/2014/main" id="{B8D3A3C9-44EA-7F37-407D-AAA8A9FD5E9C}"/>
              </a:ext>
            </a:extLst>
          </p:cNvPr>
          <p:cNvSpPr txBox="1">
            <a:spLocks/>
          </p:cNvSpPr>
          <p:nvPr/>
        </p:nvSpPr>
        <p:spPr bwMode="gray">
          <a:xfrm>
            <a:off x="767775" y="27604"/>
            <a:ext cx="7921625" cy="936000"/>
          </a:xfrm>
          <a:prstGeom prst="rect">
            <a:avLst/>
          </a:prstGeom>
        </p:spPr>
        <p:txBody>
          <a:bodyPr vert="horz" lIns="0" tIns="0" rIns="0" bIns="5400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/>
              <a:t>NEW VERSION</a:t>
            </a:r>
          </a:p>
        </p:txBody>
      </p:sp>
    </p:spTree>
    <p:extLst>
      <p:ext uri="{BB962C8B-B14F-4D97-AF65-F5344CB8AC3E}">
        <p14:creationId xmlns:p14="http://schemas.microsoft.com/office/powerpoint/2010/main" val="17211225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87F992C3-8DC2-5EAF-CCEC-A4D9A2E6FE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Title of presentation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3B8B0C8B-9C0B-81AF-6D41-7A3C34E75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5F291-B186-437B-9BD4-204251E78F38}" type="slidenum">
              <a:rPr lang="en-GB" smtClean="0"/>
              <a:t>26</a:t>
            </a:fld>
            <a:endParaRPr lang="en-GB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D3FB621-3481-CFBF-A838-5E94DC715F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/>
              <a:t>Figure 19 IDSA Magic </a:t>
            </a:r>
            <a:r>
              <a:rPr lang="de-DE" err="1"/>
              <a:t>Triangle</a:t>
            </a:r>
            <a:endParaRPr lang="de-DE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B67D6EB1-CEFC-83A0-9D27-9C2FEC61A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OLD VERSION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81E07CC7-60A0-E2BB-10F4-863C97B9085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799" y="2119677"/>
            <a:ext cx="7235760" cy="365114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2848029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4D7B00C3-3B9D-8BD1-4D46-57B3A3822F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Title of presentation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6B94793-0438-0BC1-F54C-469879F20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5F291-B186-437B-9BD4-204251E78F38}" type="slidenum">
              <a:rPr lang="en-GB" smtClean="0"/>
              <a:t>27</a:t>
            </a:fld>
            <a:endParaRPr lang="en-GB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74D1DD0-4B22-6625-C929-6300D57D18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/>
              <a:t>Figure 19 IDSA Magic </a:t>
            </a:r>
            <a:r>
              <a:rPr lang="de-DE" err="1"/>
              <a:t>Triangle</a:t>
            </a:r>
            <a:endParaRPr lang="de-DE"/>
          </a:p>
          <a:p>
            <a:endParaRPr lang="de-DE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07410D4F-F0A8-4345-13DC-E9D2BD6F73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NEW VERSION</a:t>
            </a:r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4AF3BF0A-36C9-AFC3-561E-19DF17593BB6}"/>
              </a:ext>
            </a:extLst>
          </p:cNvPr>
          <p:cNvSpPr/>
          <p:nvPr/>
        </p:nvSpPr>
        <p:spPr>
          <a:xfrm>
            <a:off x="3594720" y="2697897"/>
            <a:ext cx="3082411" cy="3082411"/>
          </a:xfrm>
          <a:prstGeom prst="ellipse">
            <a:avLst/>
          </a:prstGeom>
          <a:pattFill prst="ltDnDiag">
            <a:fgClr>
              <a:schemeClr val="bg1">
                <a:lumMod val="75000"/>
              </a:schemeClr>
            </a:fgClr>
            <a:bgClr>
              <a:schemeClr val="bg1"/>
            </a:bgClr>
          </a:patt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8000" tIns="72000" rIns="72000" bIns="72000" rtlCol="0" anchor="ctr" anchorCtr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DE" sz="1800" b="1" i="0" u="none" strike="noStrike" kern="1200" cap="none" spc="0" normalizeH="0" baseline="0" noProof="0">
              <a:ln>
                <a:noFill/>
              </a:ln>
              <a:solidFill>
                <a:srgbClr val="3DA434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cxnSp>
        <p:nvCxnSpPr>
          <p:cNvPr id="20" name="Straight Arrow Connector 45">
            <a:extLst>
              <a:ext uri="{FF2B5EF4-FFF2-40B4-BE49-F238E27FC236}">
                <a16:creationId xmlns:a16="http://schemas.microsoft.com/office/drawing/2014/main" id="{CE04237C-C9EF-D1C2-D4F1-1A8F0D84B28E}"/>
              </a:ext>
            </a:extLst>
          </p:cNvPr>
          <p:cNvCxnSpPr>
            <a:cxnSpLocks/>
            <a:endCxn id="30" idx="3"/>
          </p:cNvCxnSpPr>
          <p:nvPr>
            <p:custDataLst>
              <p:tags r:id="rId1"/>
            </p:custDataLst>
          </p:nvPr>
        </p:nvCxnSpPr>
        <p:spPr bwMode="gray">
          <a:xfrm flipV="1">
            <a:off x="3710282" y="3076581"/>
            <a:ext cx="1065832" cy="136302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45">
            <a:extLst>
              <a:ext uri="{FF2B5EF4-FFF2-40B4-BE49-F238E27FC236}">
                <a16:creationId xmlns:a16="http://schemas.microsoft.com/office/drawing/2014/main" id="{BB54CC44-5676-B49B-44C6-87251D8B9BAC}"/>
              </a:ext>
            </a:extLst>
          </p:cNvPr>
          <p:cNvCxnSpPr>
            <a:cxnSpLocks/>
            <a:endCxn id="30" idx="5"/>
          </p:cNvCxnSpPr>
          <p:nvPr>
            <p:custDataLst>
              <p:tags r:id="rId2"/>
            </p:custDataLst>
          </p:nvPr>
        </p:nvCxnSpPr>
        <p:spPr bwMode="gray">
          <a:xfrm flipH="1" flipV="1">
            <a:off x="5412511" y="3076581"/>
            <a:ext cx="943820" cy="136302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45">
            <a:extLst>
              <a:ext uri="{FF2B5EF4-FFF2-40B4-BE49-F238E27FC236}">
                <a16:creationId xmlns:a16="http://schemas.microsoft.com/office/drawing/2014/main" id="{28DA5467-9737-851B-8341-DAB28378BBE1}"/>
              </a:ext>
            </a:extLst>
          </p:cNvPr>
          <p:cNvCxnSpPr>
            <a:cxnSpLocks/>
            <a:stCxn id="41" idx="2"/>
            <a:endCxn id="36" idx="6"/>
          </p:cNvCxnSpPr>
          <p:nvPr>
            <p:custDataLst>
              <p:tags r:id="rId3"/>
            </p:custDataLst>
          </p:nvPr>
        </p:nvCxnSpPr>
        <p:spPr bwMode="gray">
          <a:xfrm flipH="1" flipV="1">
            <a:off x="3989784" y="4664083"/>
            <a:ext cx="2178587" cy="22503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8BC89A65-CA85-9643-D760-DDC33594103E}"/>
              </a:ext>
            </a:extLst>
          </p:cNvPr>
          <p:cNvGrpSpPr>
            <a:grpSpLocks noChangeAspect="1"/>
          </p:cNvGrpSpPr>
          <p:nvPr/>
        </p:nvGrpSpPr>
        <p:grpSpPr>
          <a:xfrm>
            <a:off x="4644312" y="2308382"/>
            <a:ext cx="900001" cy="900001"/>
            <a:chOff x="917600" y="5052875"/>
            <a:chExt cx="1440000" cy="1440000"/>
          </a:xfrm>
        </p:grpSpPr>
        <p:grpSp>
          <p:nvGrpSpPr>
            <p:cNvPr id="28" name="Group 65">
              <a:extLst>
                <a:ext uri="{FF2B5EF4-FFF2-40B4-BE49-F238E27FC236}">
                  <a16:creationId xmlns:a16="http://schemas.microsoft.com/office/drawing/2014/main" id="{85356E3C-CB43-D75F-8D64-9001124229B0}"/>
                </a:ext>
              </a:extLst>
            </p:cNvPr>
            <p:cNvGrpSpPr/>
            <p:nvPr>
              <p:custDataLst>
                <p:tags r:id="rId13"/>
              </p:custDataLst>
            </p:nvPr>
          </p:nvGrpSpPr>
          <p:grpSpPr bwMode="gray">
            <a:xfrm>
              <a:off x="917600" y="5052875"/>
              <a:ext cx="1440000" cy="1440000"/>
              <a:chOff x="803412" y="2132856"/>
              <a:chExt cx="1440000" cy="1440000"/>
            </a:xfrm>
            <a:solidFill>
              <a:schemeClr val="bg1"/>
            </a:solidFill>
          </p:grpSpPr>
          <p:sp>
            <p:nvSpPr>
              <p:cNvPr id="30" name="Oval 66">
                <a:extLst>
                  <a:ext uri="{FF2B5EF4-FFF2-40B4-BE49-F238E27FC236}">
                    <a16:creationId xmlns:a16="http://schemas.microsoft.com/office/drawing/2014/main" id="{D0BB2552-CC8D-3FD9-FB9E-F1098A6CD8A4}"/>
                  </a:ext>
                </a:extLst>
              </p:cNvPr>
              <p:cNvSpPr/>
              <p:nvPr>
                <p:custDataLst>
                  <p:tags r:id="rId14"/>
                </p:custDataLst>
              </p:nvPr>
            </p:nvSpPr>
            <p:spPr bwMode="gray">
              <a:xfrm>
                <a:off x="803412" y="2132856"/>
                <a:ext cx="1440000" cy="1440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108000" rIns="720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1" i="0" u="none" strike="noStrike" kern="1200" cap="none" spc="0" normalizeH="0" baseline="0" noProof="0">
                  <a:ln>
                    <a:noFill/>
                  </a:ln>
                  <a:solidFill>
                    <a:srgbClr val="0BA1E2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31" name="Oval 67">
                <a:extLst>
                  <a:ext uri="{FF2B5EF4-FFF2-40B4-BE49-F238E27FC236}">
                    <a16:creationId xmlns:a16="http://schemas.microsoft.com/office/drawing/2014/main" id="{3400CC85-47DD-FE4B-8449-C45015F4258C}"/>
                  </a:ext>
                </a:extLst>
              </p:cNvPr>
              <p:cNvSpPr/>
              <p:nvPr>
                <p:custDataLst>
                  <p:tags r:id="rId15"/>
                </p:custDataLst>
              </p:nvPr>
            </p:nvSpPr>
            <p:spPr bwMode="gray">
              <a:xfrm>
                <a:off x="839256" y="2168860"/>
                <a:ext cx="1368000" cy="1368000"/>
              </a:xfrm>
              <a:prstGeom prst="ellipse">
                <a:avLst/>
              </a:prstGeom>
              <a:grpFill/>
              <a:ln w="1905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1" i="0" u="none" strike="noStrike" kern="1200" cap="none" spc="0" normalizeH="0" baseline="0" noProof="0">
                  <a:ln>
                    <a:noFill/>
                  </a:ln>
                  <a:solidFill>
                    <a:srgbClr val="0BA1E2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</p:grpSp>
        <p:pic>
          <p:nvPicPr>
            <p:cNvPr id="29" name="Picture 3" descr="Text&#10;&#10;Description automatically generated with medium confidence">
              <a:extLst>
                <a:ext uri="{FF2B5EF4-FFF2-40B4-BE49-F238E27FC236}">
                  <a16:creationId xmlns:a16="http://schemas.microsoft.com/office/drawing/2014/main" id="{5707C1C5-B58C-54EF-31C2-BC1B543798D2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0445" y="5348629"/>
              <a:ext cx="958819" cy="866526"/>
            </a:xfrm>
            <a:prstGeom prst="rect">
              <a:avLst/>
            </a:prstGeom>
          </p:spPr>
        </p:pic>
      </p:grpSp>
      <p:grpSp>
        <p:nvGrpSpPr>
          <p:cNvPr id="32" name="Gruppieren 31">
            <a:extLst>
              <a:ext uri="{FF2B5EF4-FFF2-40B4-BE49-F238E27FC236}">
                <a16:creationId xmlns:a16="http://schemas.microsoft.com/office/drawing/2014/main" id="{905EA6C4-7AB7-DDF8-D303-145344963BB0}"/>
              </a:ext>
            </a:extLst>
          </p:cNvPr>
          <p:cNvGrpSpPr>
            <a:grpSpLocks noChangeAspect="1"/>
          </p:cNvGrpSpPr>
          <p:nvPr/>
        </p:nvGrpSpPr>
        <p:grpSpPr>
          <a:xfrm>
            <a:off x="3112381" y="4214080"/>
            <a:ext cx="900000" cy="900000"/>
            <a:chOff x="4500000" y="5052875"/>
            <a:chExt cx="1440000" cy="1440000"/>
          </a:xfrm>
        </p:grpSpPr>
        <p:grpSp>
          <p:nvGrpSpPr>
            <p:cNvPr id="33" name="Group 68">
              <a:extLst>
                <a:ext uri="{FF2B5EF4-FFF2-40B4-BE49-F238E27FC236}">
                  <a16:creationId xmlns:a16="http://schemas.microsoft.com/office/drawing/2014/main" id="{4B2DA955-5702-B0CB-6204-5D1665EC452B}"/>
                </a:ext>
              </a:extLst>
            </p:cNvPr>
            <p:cNvGrpSpPr/>
            <p:nvPr>
              <p:custDataLst>
                <p:tags r:id="rId10"/>
              </p:custDataLst>
            </p:nvPr>
          </p:nvGrpSpPr>
          <p:grpSpPr bwMode="gray">
            <a:xfrm>
              <a:off x="4500000" y="5052875"/>
              <a:ext cx="1440000" cy="1440000"/>
              <a:chOff x="803412" y="2132856"/>
              <a:chExt cx="1440000" cy="1440000"/>
            </a:xfrm>
            <a:solidFill>
              <a:schemeClr val="bg1"/>
            </a:solidFill>
          </p:grpSpPr>
          <p:sp>
            <p:nvSpPr>
              <p:cNvPr id="35" name="Oval 69">
                <a:extLst>
                  <a:ext uri="{FF2B5EF4-FFF2-40B4-BE49-F238E27FC236}">
                    <a16:creationId xmlns:a16="http://schemas.microsoft.com/office/drawing/2014/main" id="{4D36F7CD-4057-3CB5-7BC0-A6992872B7DB}"/>
                  </a:ext>
                </a:extLst>
              </p:cNvPr>
              <p:cNvSpPr/>
              <p:nvPr>
                <p:custDataLst>
                  <p:tags r:id="rId11"/>
                </p:custDataLst>
              </p:nvPr>
            </p:nvSpPr>
            <p:spPr bwMode="gray">
              <a:xfrm>
                <a:off x="803412" y="2132856"/>
                <a:ext cx="1440000" cy="1440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108000" rIns="720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1" i="0" u="none" strike="noStrike" kern="1200" cap="none" spc="0" normalizeH="0" baseline="0" noProof="0">
                  <a:ln>
                    <a:noFill/>
                  </a:ln>
                  <a:solidFill>
                    <a:srgbClr val="0BA1E2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36" name="Oval 70">
                <a:extLst>
                  <a:ext uri="{FF2B5EF4-FFF2-40B4-BE49-F238E27FC236}">
                    <a16:creationId xmlns:a16="http://schemas.microsoft.com/office/drawing/2014/main" id="{AFE83FD1-2EB7-D882-93B1-403F5A2BEC59}"/>
                  </a:ext>
                </a:extLst>
              </p:cNvPr>
              <p:cNvSpPr/>
              <p:nvPr>
                <p:custDataLst>
                  <p:tags r:id="rId12"/>
                </p:custDataLst>
              </p:nvPr>
            </p:nvSpPr>
            <p:spPr bwMode="gray">
              <a:xfrm>
                <a:off x="839256" y="2168860"/>
                <a:ext cx="1368000" cy="1368000"/>
              </a:xfrm>
              <a:prstGeom prst="ellipse">
                <a:avLst/>
              </a:prstGeom>
              <a:grpFill/>
              <a:ln w="190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1" i="0" u="none" strike="noStrike" kern="1200" cap="none" spc="0" normalizeH="0" baseline="0" noProof="0">
                  <a:ln>
                    <a:noFill/>
                  </a:ln>
                  <a:solidFill>
                    <a:srgbClr val="0BA1E2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</p:grpSp>
        <p:pic>
          <p:nvPicPr>
            <p:cNvPr id="34" name="Picture 5" descr="A black and white logo&#10;&#10;Description automatically generated with medium confidence">
              <a:extLst>
                <a:ext uri="{FF2B5EF4-FFF2-40B4-BE49-F238E27FC236}">
                  <a16:creationId xmlns:a16="http://schemas.microsoft.com/office/drawing/2014/main" id="{809E7E51-FADB-1BC7-BDEB-E1CE2D7CC8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48008" y="5284447"/>
              <a:ext cx="943984" cy="927519"/>
            </a:xfrm>
            <a:prstGeom prst="rect">
              <a:avLst/>
            </a:prstGeom>
          </p:spPr>
        </p:pic>
      </p:grpSp>
      <p:grpSp>
        <p:nvGrpSpPr>
          <p:cNvPr id="37" name="Gruppieren 36">
            <a:extLst>
              <a:ext uri="{FF2B5EF4-FFF2-40B4-BE49-F238E27FC236}">
                <a16:creationId xmlns:a16="http://schemas.microsoft.com/office/drawing/2014/main" id="{06DE8E3B-AF4B-E36B-28D5-6ACC70BC7B59}"/>
              </a:ext>
            </a:extLst>
          </p:cNvPr>
          <p:cNvGrpSpPr>
            <a:grpSpLocks noChangeAspect="1"/>
          </p:cNvGrpSpPr>
          <p:nvPr/>
        </p:nvGrpSpPr>
        <p:grpSpPr>
          <a:xfrm>
            <a:off x="6145968" y="4236583"/>
            <a:ext cx="900000" cy="900000"/>
            <a:chOff x="8082400" y="5052875"/>
            <a:chExt cx="1440000" cy="1440000"/>
          </a:xfrm>
        </p:grpSpPr>
        <p:grpSp>
          <p:nvGrpSpPr>
            <p:cNvPr id="38" name="Group 71">
              <a:extLst>
                <a:ext uri="{FF2B5EF4-FFF2-40B4-BE49-F238E27FC236}">
                  <a16:creationId xmlns:a16="http://schemas.microsoft.com/office/drawing/2014/main" id="{72E533D8-9B78-100B-84E7-488920000823}"/>
                </a:ext>
              </a:extLst>
            </p:cNvPr>
            <p:cNvGrpSpPr/>
            <p:nvPr>
              <p:custDataLst>
                <p:tags r:id="rId7"/>
              </p:custDataLst>
            </p:nvPr>
          </p:nvGrpSpPr>
          <p:grpSpPr bwMode="gray">
            <a:xfrm>
              <a:off x="8082400" y="5052875"/>
              <a:ext cx="1440000" cy="1440000"/>
              <a:chOff x="803412" y="2132856"/>
              <a:chExt cx="1440000" cy="1440000"/>
            </a:xfrm>
            <a:solidFill>
              <a:schemeClr val="bg1"/>
            </a:solidFill>
          </p:grpSpPr>
          <p:sp>
            <p:nvSpPr>
              <p:cNvPr id="40" name="Oval 72">
                <a:extLst>
                  <a:ext uri="{FF2B5EF4-FFF2-40B4-BE49-F238E27FC236}">
                    <a16:creationId xmlns:a16="http://schemas.microsoft.com/office/drawing/2014/main" id="{7D99B51D-44C2-63B7-6796-8DF8A96427C2}"/>
                  </a:ext>
                </a:extLst>
              </p:cNvPr>
              <p:cNvSpPr/>
              <p:nvPr>
                <p:custDataLst>
                  <p:tags r:id="rId8"/>
                </p:custDataLst>
              </p:nvPr>
            </p:nvSpPr>
            <p:spPr bwMode="gray">
              <a:xfrm>
                <a:off x="803412" y="2132856"/>
                <a:ext cx="1440000" cy="1440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108000" rIns="720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1" i="0" u="none" strike="noStrike" kern="1200" cap="none" spc="0" normalizeH="0" baseline="0" noProof="0">
                  <a:ln>
                    <a:noFill/>
                  </a:ln>
                  <a:solidFill>
                    <a:srgbClr val="0BA1E2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41" name="Oval 73">
                <a:extLst>
                  <a:ext uri="{FF2B5EF4-FFF2-40B4-BE49-F238E27FC236}">
                    <a16:creationId xmlns:a16="http://schemas.microsoft.com/office/drawing/2014/main" id="{45A7D8D7-3465-BD62-1647-86E506CC7DFF}"/>
                  </a:ext>
                </a:extLst>
              </p:cNvPr>
              <p:cNvSpPr/>
              <p:nvPr>
                <p:custDataLst>
                  <p:tags r:id="rId9"/>
                </p:custDataLst>
              </p:nvPr>
            </p:nvSpPr>
            <p:spPr bwMode="gray">
              <a:xfrm>
                <a:off x="839256" y="2168860"/>
                <a:ext cx="1368000" cy="1368000"/>
              </a:xfrm>
              <a:prstGeom prst="ellipse">
                <a:avLst/>
              </a:prstGeom>
              <a:grpFill/>
              <a:ln w="1905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1" i="0" u="none" strike="noStrike" kern="1200" cap="none" spc="0" normalizeH="0" baseline="0" noProof="0">
                  <a:ln>
                    <a:noFill/>
                  </a:ln>
                  <a:solidFill>
                    <a:srgbClr val="0BA1E2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</p:grpSp>
        <p:pic>
          <p:nvPicPr>
            <p:cNvPr id="39" name="Picture 7" descr="A picture containing icon&#10;&#10;Description automatically generated">
              <a:extLst>
                <a:ext uri="{FF2B5EF4-FFF2-40B4-BE49-F238E27FC236}">
                  <a16:creationId xmlns:a16="http://schemas.microsoft.com/office/drawing/2014/main" id="{4D900DEE-8D2C-F4BB-361C-67D1C0F0F7CD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50546" y="5283913"/>
              <a:ext cx="901431" cy="953105"/>
            </a:xfrm>
            <a:prstGeom prst="rect">
              <a:avLst/>
            </a:prstGeom>
          </p:spPr>
        </p:pic>
      </p:grpSp>
      <p:sp>
        <p:nvSpPr>
          <p:cNvPr id="43" name="Rechteck 42">
            <a:extLst>
              <a:ext uri="{FF2B5EF4-FFF2-40B4-BE49-F238E27FC236}">
                <a16:creationId xmlns:a16="http://schemas.microsoft.com/office/drawing/2014/main" id="{4703BBE5-0A8B-E11C-B9A7-38887DF807B8}"/>
              </a:ext>
            </a:extLst>
          </p:cNvPr>
          <p:cNvSpPr/>
          <p:nvPr/>
        </p:nvSpPr>
        <p:spPr>
          <a:xfrm>
            <a:off x="1127448" y="1609309"/>
            <a:ext cx="8496944" cy="4339971"/>
          </a:xfrm>
          <a:prstGeom prst="rect">
            <a:avLst/>
          </a:prstGeom>
          <a:noFill/>
          <a:ln w="19050">
            <a:solidFill>
              <a:schemeClr val="tx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de-DE" err="1">
              <a:solidFill>
                <a:schemeClr val="tx1"/>
              </a:solidFill>
            </a:endParaRPr>
          </a:p>
        </p:txBody>
      </p:sp>
      <p:sp>
        <p:nvSpPr>
          <p:cNvPr id="46" name="Textfeld 45">
            <a:extLst>
              <a:ext uri="{FF2B5EF4-FFF2-40B4-BE49-F238E27FC236}">
                <a16:creationId xmlns:a16="http://schemas.microsoft.com/office/drawing/2014/main" id="{8039FEAE-1A68-50A8-E3FF-C6C5D002202F}"/>
              </a:ext>
            </a:extLst>
          </p:cNvPr>
          <p:cNvSpPr txBox="1"/>
          <p:nvPr/>
        </p:nvSpPr>
        <p:spPr>
          <a:xfrm>
            <a:off x="5646027" y="1798689"/>
            <a:ext cx="2250173" cy="39860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de-DE" sz="1200" err="1"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Blueprint</a:t>
            </a:r>
            <a:r>
              <a:rPr lang="de-DE" sz="1200"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 </a:t>
            </a:r>
            <a:r>
              <a:rPr lang="de-DE" sz="1200" err="1"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for</a:t>
            </a:r>
            <a:r>
              <a:rPr lang="de-DE" sz="1200"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 </a:t>
            </a:r>
            <a:r>
              <a:rPr lang="de-DE" sz="1200" err="1"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data</a:t>
            </a:r>
            <a:r>
              <a:rPr lang="de-DE" sz="1200"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 </a:t>
            </a:r>
            <a:r>
              <a:rPr lang="de-DE" sz="1200" err="1"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spaces</a:t>
            </a:r>
            <a:r>
              <a:rPr lang="de-DE" sz="1200"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 </a:t>
            </a:r>
            <a:r>
              <a:rPr lang="de-DE" sz="1200" err="1"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with</a:t>
            </a:r>
            <a:r>
              <a:rPr lang="de-DE" sz="1200"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 </a:t>
            </a:r>
          </a:p>
          <a:p>
            <a:pPr algn="l"/>
            <a:r>
              <a:rPr lang="de-DE" sz="1200" err="1"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detailed</a:t>
            </a:r>
            <a:r>
              <a:rPr lang="de-DE" sz="1200"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 </a:t>
            </a:r>
            <a:r>
              <a:rPr lang="de-DE" sz="1200" err="1"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specifications</a:t>
            </a:r>
            <a:endParaRPr lang="de-DE" sz="1200">
              <a:latin typeface="Droid Sans" panose="020B0606030804020204" pitchFamily="34" charset="0"/>
              <a:ea typeface="Droid Sans" panose="020B0606030804020204" pitchFamily="34" charset="0"/>
              <a:cs typeface="Droid Sans" panose="020B0606030804020204" pitchFamily="34" charset="0"/>
            </a:endParaRPr>
          </a:p>
        </p:txBody>
      </p:sp>
      <p:sp>
        <p:nvSpPr>
          <p:cNvPr id="47" name="Textfeld 46">
            <a:extLst>
              <a:ext uri="{FF2B5EF4-FFF2-40B4-BE49-F238E27FC236}">
                <a16:creationId xmlns:a16="http://schemas.microsoft.com/office/drawing/2014/main" id="{1FF2A010-D02E-BDFE-2498-D7CFB4470829}"/>
              </a:ext>
            </a:extLst>
          </p:cNvPr>
          <p:cNvSpPr txBox="1"/>
          <p:nvPr/>
        </p:nvSpPr>
        <p:spPr>
          <a:xfrm>
            <a:off x="4344867" y="1793562"/>
            <a:ext cx="1138993" cy="39860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/>
            <a:r>
              <a:rPr lang="de-DE" sz="1200" b="1">
                <a:solidFill>
                  <a:schemeClr val="accent3"/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IDS Reference </a:t>
            </a:r>
          </a:p>
          <a:p>
            <a:pPr algn="r"/>
            <a:r>
              <a:rPr lang="de-DE" sz="1200" b="1">
                <a:solidFill>
                  <a:schemeClr val="accent3"/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Architecture</a:t>
            </a:r>
          </a:p>
        </p:txBody>
      </p:sp>
      <p:sp>
        <p:nvSpPr>
          <p:cNvPr id="48" name="Textfeld 47">
            <a:extLst>
              <a:ext uri="{FF2B5EF4-FFF2-40B4-BE49-F238E27FC236}">
                <a16:creationId xmlns:a16="http://schemas.microsoft.com/office/drawing/2014/main" id="{00C95A92-D592-F11C-2681-62FD5D63CED4}"/>
              </a:ext>
            </a:extLst>
          </p:cNvPr>
          <p:cNvSpPr txBox="1"/>
          <p:nvPr/>
        </p:nvSpPr>
        <p:spPr>
          <a:xfrm>
            <a:off x="7318142" y="4406321"/>
            <a:ext cx="1138993" cy="39860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de-DE" sz="1200" b="1" err="1">
                <a:solidFill>
                  <a:schemeClr val="accent4"/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Certification</a:t>
            </a:r>
            <a:r>
              <a:rPr lang="de-DE" sz="1200" b="1">
                <a:solidFill>
                  <a:schemeClr val="accent4"/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 Scheme</a:t>
            </a:r>
          </a:p>
        </p:txBody>
      </p:sp>
      <p:sp>
        <p:nvSpPr>
          <p:cNvPr id="49" name="Textfeld 48">
            <a:extLst>
              <a:ext uri="{FF2B5EF4-FFF2-40B4-BE49-F238E27FC236}">
                <a16:creationId xmlns:a16="http://schemas.microsoft.com/office/drawing/2014/main" id="{55DFC76A-4C7C-A48E-492D-AEA57DA3432A}"/>
              </a:ext>
            </a:extLst>
          </p:cNvPr>
          <p:cNvSpPr txBox="1"/>
          <p:nvPr/>
        </p:nvSpPr>
        <p:spPr>
          <a:xfrm>
            <a:off x="7318142" y="4845879"/>
            <a:ext cx="2086607" cy="39860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 sz="1200"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3rd party conformity allows for an informed decision about the trustworthiness of partners and components in a data space</a:t>
            </a:r>
          </a:p>
        </p:txBody>
      </p:sp>
      <p:sp>
        <p:nvSpPr>
          <p:cNvPr id="54" name="Textfeld 53">
            <a:extLst>
              <a:ext uri="{FF2B5EF4-FFF2-40B4-BE49-F238E27FC236}">
                <a16:creationId xmlns:a16="http://schemas.microsoft.com/office/drawing/2014/main" id="{2C3C47A2-9D0C-76F2-23EF-B0601E08EF48}"/>
              </a:ext>
            </a:extLst>
          </p:cNvPr>
          <p:cNvSpPr txBox="1"/>
          <p:nvPr/>
        </p:nvSpPr>
        <p:spPr>
          <a:xfrm>
            <a:off x="1271464" y="4439601"/>
            <a:ext cx="1681741" cy="39860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/>
            <a:r>
              <a:rPr lang="de-DE" sz="1200" b="1">
                <a:solidFill>
                  <a:schemeClr val="accent2"/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Portfolio </a:t>
            </a:r>
            <a:r>
              <a:rPr lang="de-DE" sz="1200" b="1" err="1">
                <a:solidFill>
                  <a:schemeClr val="accent2"/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of</a:t>
            </a:r>
            <a:r>
              <a:rPr lang="de-DE" sz="1200" b="1">
                <a:solidFill>
                  <a:schemeClr val="accent2"/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 open-source </a:t>
            </a:r>
            <a:r>
              <a:rPr lang="de-DE" sz="1200" b="1" err="1">
                <a:solidFill>
                  <a:schemeClr val="accent2"/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building</a:t>
            </a:r>
            <a:r>
              <a:rPr lang="de-DE" sz="1200" b="1">
                <a:solidFill>
                  <a:schemeClr val="accent2"/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 </a:t>
            </a:r>
            <a:r>
              <a:rPr lang="de-DE" sz="1200" b="1" err="1">
                <a:solidFill>
                  <a:schemeClr val="accent2"/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blocks</a:t>
            </a:r>
            <a:endParaRPr lang="de-DE" sz="1200" b="1">
              <a:solidFill>
                <a:schemeClr val="accent2"/>
              </a:solidFill>
              <a:latin typeface="Droid Sans" panose="020B0606030804020204" pitchFamily="34" charset="0"/>
              <a:ea typeface="Droid Sans" panose="020B0606030804020204" pitchFamily="34" charset="0"/>
              <a:cs typeface="Droid Sans" panose="020B0606030804020204" pitchFamily="34" charset="0"/>
            </a:endParaRPr>
          </a:p>
        </p:txBody>
      </p:sp>
      <p:sp>
        <p:nvSpPr>
          <p:cNvPr id="55" name="Textfeld 54">
            <a:extLst>
              <a:ext uri="{FF2B5EF4-FFF2-40B4-BE49-F238E27FC236}">
                <a16:creationId xmlns:a16="http://schemas.microsoft.com/office/drawing/2014/main" id="{9E164CD4-9749-4538-2779-E6550D627673}"/>
              </a:ext>
            </a:extLst>
          </p:cNvPr>
          <p:cNvSpPr txBox="1"/>
          <p:nvPr/>
        </p:nvSpPr>
        <p:spPr>
          <a:xfrm>
            <a:off x="1343472" y="4937281"/>
            <a:ext cx="1626323" cy="39860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/>
            <a:r>
              <a:rPr lang="de-DE" sz="1200"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Bring IDS in </a:t>
            </a:r>
          </a:p>
          <a:p>
            <a:pPr algn="r"/>
            <a:r>
              <a:rPr lang="de-DE" sz="1200" err="1"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commercial</a:t>
            </a:r>
            <a:r>
              <a:rPr lang="de-DE" sz="1200"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 </a:t>
            </a:r>
            <a:r>
              <a:rPr lang="de-DE" sz="1200" err="1"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set-ups</a:t>
            </a:r>
            <a:endParaRPr lang="de-DE" sz="1200">
              <a:latin typeface="Droid Sans" panose="020B0606030804020204" pitchFamily="34" charset="0"/>
              <a:ea typeface="Droid Sans" panose="020B0606030804020204" pitchFamily="34" charset="0"/>
              <a:cs typeface="Droid Sans" panose="020B0606030804020204" pitchFamily="34" charset="0"/>
            </a:endParaRPr>
          </a:p>
        </p:txBody>
      </p:sp>
      <p:sp>
        <p:nvSpPr>
          <p:cNvPr id="56" name="Textfeld 55">
            <a:extLst>
              <a:ext uri="{FF2B5EF4-FFF2-40B4-BE49-F238E27FC236}">
                <a16:creationId xmlns:a16="http://schemas.microsoft.com/office/drawing/2014/main" id="{94FFB1C5-5632-5703-E84D-0D52CAC9866D}"/>
              </a:ext>
            </a:extLst>
          </p:cNvPr>
          <p:cNvSpPr txBox="1"/>
          <p:nvPr/>
        </p:nvSpPr>
        <p:spPr>
          <a:xfrm>
            <a:off x="4464399" y="3840378"/>
            <a:ext cx="1250144" cy="39860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de-DE" sz="2800" b="1">
                <a:solidFill>
                  <a:schemeClr val="tx2"/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Trust</a:t>
            </a:r>
            <a:endParaRPr lang="de-DE" sz="2400" b="1">
              <a:solidFill>
                <a:schemeClr val="tx2"/>
              </a:solidFill>
              <a:latin typeface="Droid Sans" panose="020B0606030804020204" pitchFamily="34" charset="0"/>
              <a:ea typeface="Droid Sans" panose="020B0606030804020204" pitchFamily="34" charset="0"/>
              <a:cs typeface="Droid Sans" panose="020B0606030804020204" pitchFamily="34" charset="0"/>
            </a:endParaRPr>
          </a:p>
        </p:txBody>
      </p:sp>
      <p:grpSp>
        <p:nvGrpSpPr>
          <p:cNvPr id="65" name="Gruppieren 64">
            <a:extLst>
              <a:ext uri="{FF2B5EF4-FFF2-40B4-BE49-F238E27FC236}">
                <a16:creationId xmlns:a16="http://schemas.microsoft.com/office/drawing/2014/main" id="{BF95DE92-C6E5-6B8A-8865-3B519FCD91CA}"/>
              </a:ext>
            </a:extLst>
          </p:cNvPr>
          <p:cNvGrpSpPr/>
          <p:nvPr/>
        </p:nvGrpSpPr>
        <p:grpSpPr>
          <a:xfrm>
            <a:off x="7138377" y="2634829"/>
            <a:ext cx="731103" cy="771511"/>
            <a:chOff x="7175853" y="2733635"/>
            <a:chExt cx="731103" cy="771511"/>
          </a:xfrm>
        </p:grpSpPr>
        <p:grpSp>
          <p:nvGrpSpPr>
            <p:cNvPr id="58" name="Group 65">
              <a:extLst>
                <a:ext uri="{FF2B5EF4-FFF2-40B4-BE49-F238E27FC236}">
                  <a16:creationId xmlns:a16="http://schemas.microsoft.com/office/drawing/2014/main" id="{245C56E6-65CA-6F22-B18D-DB0D6E23EB1A}"/>
                </a:ext>
              </a:extLst>
            </p:cNvPr>
            <p:cNvGrpSpPr/>
            <p:nvPr>
              <p:custDataLst>
                <p:tags r:id="rId4"/>
              </p:custDataLst>
            </p:nvPr>
          </p:nvGrpSpPr>
          <p:grpSpPr bwMode="gray">
            <a:xfrm>
              <a:off x="7175853" y="2774043"/>
              <a:ext cx="731103" cy="731103"/>
              <a:chOff x="803412" y="2132856"/>
              <a:chExt cx="1440000" cy="1440000"/>
            </a:xfrm>
            <a:solidFill>
              <a:schemeClr val="bg1"/>
            </a:solidFill>
          </p:grpSpPr>
          <p:sp>
            <p:nvSpPr>
              <p:cNvPr id="60" name="Oval 66">
                <a:extLst>
                  <a:ext uri="{FF2B5EF4-FFF2-40B4-BE49-F238E27FC236}">
                    <a16:creationId xmlns:a16="http://schemas.microsoft.com/office/drawing/2014/main" id="{A6ABB533-2FE4-D948-1AC6-0AE0F52057C3}"/>
                  </a:ext>
                </a:extLst>
              </p:cNvPr>
              <p:cNvSpPr/>
              <p:nvPr>
                <p:custDataLst>
                  <p:tags r:id="rId5"/>
                </p:custDataLst>
              </p:nvPr>
            </p:nvSpPr>
            <p:spPr bwMode="gray">
              <a:xfrm>
                <a:off x="803412" y="2132856"/>
                <a:ext cx="1440000" cy="1440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108000" rIns="720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1" i="0" u="none" strike="noStrike" kern="1200" cap="none" spc="0" normalizeH="0" baseline="0" noProof="0">
                  <a:ln>
                    <a:noFill/>
                  </a:ln>
                  <a:solidFill>
                    <a:srgbClr val="0BA1E2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61" name="Oval 67">
                <a:extLst>
                  <a:ext uri="{FF2B5EF4-FFF2-40B4-BE49-F238E27FC236}">
                    <a16:creationId xmlns:a16="http://schemas.microsoft.com/office/drawing/2014/main" id="{E5F75B8A-481B-98DD-4ACA-D761D2BF8A1E}"/>
                  </a:ext>
                </a:extLst>
              </p:cNvPr>
              <p:cNvSpPr/>
              <p:nvPr>
                <p:custDataLst>
                  <p:tags r:id="rId6"/>
                </p:custDataLst>
              </p:nvPr>
            </p:nvSpPr>
            <p:spPr bwMode="gray">
              <a:xfrm>
                <a:off x="839256" y="2168860"/>
                <a:ext cx="1368000" cy="1368000"/>
              </a:xfrm>
              <a:prstGeom prst="ellipse">
                <a:avLst/>
              </a:prstGeom>
              <a:grpFill/>
              <a:ln w="1905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62" name="Textfeld 61">
              <a:extLst>
                <a:ext uri="{FF2B5EF4-FFF2-40B4-BE49-F238E27FC236}">
                  <a16:creationId xmlns:a16="http://schemas.microsoft.com/office/drawing/2014/main" id="{5037016D-5DAF-2226-37F7-C2DCCBFDDDAB}"/>
                </a:ext>
              </a:extLst>
            </p:cNvPr>
            <p:cNvSpPr txBox="1"/>
            <p:nvPr/>
          </p:nvSpPr>
          <p:spPr>
            <a:xfrm>
              <a:off x="7350842" y="2733635"/>
              <a:ext cx="432048" cy="5760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/>
              <a:r>
                <a:rPr lang="de-DE" sz="5400">
                  <a:latin typeface="Droid Sans" panose="020B0606030804020204" pitchFamily="34" charset="0"/>
                  <a:ea typeface="Droid Sans" panose="020B0606030804020204" pitchFamily="34" charset="0"/>
                  <a:cs typeface="Droid Sans" panose="020B0606030804020204" pitchFamily="34" charset="0"/>
                </a:rPr>
                <a:t>+</a:t>
              </a:r>
            </a:p>
          </p:txBody>
        </p:sp>
      </p:grpSp>
      <p:sp>
        <p:nvSpPr>
          <p:cNvPr id="63" name="Textfeld 62">
            <a:extLst>
              <a:ext uri="{FF2B5EF4-FFF2-40B4-BE49-F238E27FC236}">
                <a16:creationId xmlns:a16="http://schemas.microsoft.com/office/drawing/2014/main" id="{1768C9EA-FF07-186D-5CF6-51F7928F18F6}"/>
              </a:ext>
            </a:extLst>
          </p:cNvPr>
          <p:cNvSpPr txBox="1"/>
          <p:nvPr/>
        </p:nvSpPr>
        <p:spPr>
          <a:xfrm>
            <a:off x="8045390" y="2635226"/>
            <a:ext cx="1235046" cy="39860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/>
            <a:r>
              <a:rPr lang="de-DE" sz="1200" b="1">
                <a:solidFill>
                  <a:schemeClr val="accent6"/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IDSA </a:t>
            </a:r>
            <a:r>
              <a:rPr lang="de-DE" sz="1200" b="1" err="1">
                <a:solidFill>
                  <a:schemeClr val="accent6"/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Rulebook</a:t>
            </a:r>
            <a:endParaRPr lang="de-DE" sz="1200" b="1">
              <a:solidFill>
                <a:schemeClr val="accent6"/>
              </a:solidFill>
              <a:latin typeface="Droid Sans" panose="020B0606030804020204" pitchFamily="34" charset="0"/>
              <a:ea typeface="Droid Sans" panose="020B0606030804020204" pitchFamily="34" charset="0"/>
              <a:cs typeface="Droid Sans" panose="020B0606030804020204" pitchFamily="34" charset="0"/>
            </a:endParaRPr>
          </a:p>
        </p:txBody>
      </p:sp>
      <p:sp>
        <p:nvSpPr>
          <p:cNvPr id="64" name="Textfeld 63">
            <a:extLst>
              <a:ext uri="{FF2B5EF4-FFF2-40B4-BE49-F238E27FC236}">
                <a16:creationId xmlns:a16="http://schemas.microsoft.com/office/drawing/2014/main" id="{7DAFC94A-86AA-3E73-685D-359A8F84BAC5}"/>
              </a:ext>
            </a:extLst>
          </p:cNvPr>
          <p:cNvSpPr txBox="1"/>
          <p:nvPr/>
        </p:nvSpPr>
        <p:spPr>
          <a:xfrm>
            <a:off x="8063588" y="2911328"/>
            <a:ext cx="1216848" cy="39860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/>
            <a:r>
              <a:rPr lang="de-DE" sz="1200" err="1"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How</a:t>
            </a:r>
            <a:r>
              <a:rPr lang="de-DE" sz="1200"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 </a:t>
            </a:r>
            <a:r>
              <a:rPr lang="de-DE" sz="1200" err="1"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to</a:t>
            </a:r>
            <a:r>
              <a:rPr lang="de-DE" sz="1200"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 </a:t>
            </a:r>
            <a:r>
              <a:rPr lang="de-DE" sz="1200" err="1"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implement</a:t>
            </a:r>
            <a:r>
              <a:rPr lang="de-DE" sz="1200"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 IDS in </a:t>
            </a:r>
            <a:r>
              <a:rPr lang="de-DE" sz="1200" err="1"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the</a:t>
            </a:r>
            <a:r>
              <a:rPr lang="de-DE" sz="1200"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 real </a:t>
            </a:r>
            <a:r>
              <a:rPr lang="de-DE" sz="1200" err="1"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world</a:t>
            </a:r>
            <a:endParaRPr lang="de-DE" sz="1200">
              <a:latin typeface="Droid Sans" panose="020B0606030804020204" pitchFamily="34" charset="0"/>
              <a:ea typeface="Droid Sans" panose="020B0606030804020204" pitchFamily="34" charset="0"/>
              <a:cs typeface="Droid Sans" panose="020B06060308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82369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5B799D03-BEA5-B697-0C8A-5B54AB5C73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Title of presentation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D8D15685-DCD9-5368-6A82-CA46690628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5F291-B186-437B-9BD4-204251E78F38}" type="slidenum">
              <a:rPr lang="en-GB" smtClean="0"/>
              <a:t>28</a:t>
            </a:fld>
            <a:endParaRPr lang="en-GB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EB02EA4-4655-937F-E22D-BE1A2D94AB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Figure 20 Relationship of </a:t>
            </a:r>
            <a:r>
              <a:rPr lang="en-US" err="1"/>
              <a:t>OpenDEI</a:t>
            </a:r>
            <a:r>
              <a:rPr lang="en-US"/>
              <a:t> Building Blocks and data space instances</a:t>
            </a:r>
            <a:endParaRPr lang="de-DE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6B90625C-BE1A-6648-4A5A-7B53D58480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OLD VERSION</a:t>
            </a:r>
          </a:p>
        </p:txBody>
      </p:sp>
      <p:pic>
        <p:nvPicPr>
          <p:cNvPr id="6" name="Picture 231662494">
            <a:extLst>
              <a:ext uri="{FF2B5EF4-FFF2-40B4-BE49-F238E27FC236}">
                <a16:creationId xmlns:a16="http://schemas.microsoft.com/office/drawing/2014/main" id="{5F559DB7-520A-E3B1-D8E7-1332FA39A4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400" y="1844824"/>
            <a:ext cx="11213509" cy="3456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3430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Gruppieren 87">
            <a:extLst>
              <a:ext uri="{FF2B5EF4-FFF2-40B4-BE49-F238E27FC236}">
                <a16:creationId xmlns:a16="http://schemas.microsoft.com/office/drawing/2014/main" id="{2F770FC4-A0AA-7452-69A6-BF6C5F4AC7A4}"/>
              </a:ext>
            </a:extLst>
          </p:cNvPr>
          <p:cNvGrpSpPr/>
          <p:nvPr/>
        </p:nvGrpSpPr>
        <p:grpSpPr>
          <a:xfrm rot="10800000">
            <a:off x="4474767" y="2308104"/>
            <a:ext cx="3954297" cy="3611419"/>
            <a:chOff x="4727845" y="2076752"/>
            <a:chExt cx="3954297" cy="2320549"/>
          </a:xfrm>
        </p:grpSpPr>
        <p:sp>
          <p:nvSpPr>
            <p:cNvPr id="89" name="Flussdiagramm: Vorbereitung 88">
              <a:extLst>
                <a:ext uri="{FF2B5EF4-FFF2-40B4-BE49-F238E27FC236}">
                  <a16:creationId xmlns:a16="http://schemas.microsoft.com/office/drawing/2014/main" id="{4C1D9BCA-A9AB-0C6E-ED7A-2C8C054561D2}"/>
                </a:ext>
              </a:extLst>
            </p:cNvPr>
            <p:cNvSpPr/>
            <p:nvPr/>
          </p:nvSpPr>
          <p:spPr>
            <a:xfrm>
              <a:off x="4727848" y="2076752"/>
              <a:ext cx="3954294" cy="1766391"/>
            </a:xfrm>
            <a:prstGeom prst="flowChartPreparation">
              <a:avLst/>
            </a:prstGeom>
            <a:solidFill>
              <a:schemeClr val="bg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36000" rIns="72000" bIns="36000" rtlCol="0" anchor="ctr"/>
            <a:lstStyle/>
            <a:p>
              <a:pPr algn="ctr"/>
              <a:endParaRPr lang="de-DE" err="1">
                <a:solidFill>
                  <a:schemeClr val="tx1"/>
                </a:solidFill>
              </a:endParaRPr>
            </a:p>
          </p:txBody>
        </p:sp>
        <p:sp>
          <p:nvSpPr>
            <p:cNvPr id="90" name="Rechteck 89">
              <a:extLst>
                <a:ext uri="{FF2B5EF4-FFF2-40B4-BE49-F238E27FC236}">
                  <a16:creationId xmlns:a16="http://schemas.microsoft.com/office/drawing/2014/main" id="{60FB4E47-6DCB-45AC-ED8C-9EF78C58BC9C}"/>
                </a:ext>
              </a:extLst>
            </p:cNvPr>
            <p:cNvSpPr/>
            <p:nvPr/>
          </p:nvSpPr>
          <p:spPr>
            <a:xfrm>
              <a:off x="4727845" y="2959947"/>
              <a:ext cx="3954295" cy="143735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36000" rIns="72000" bIns="36000" rtlCol="0" anchor="ctr"/>
            <a:lstStyle/>
            <a:p>
              <a:pPr algn="ctr"/>
              <a:endParaRPr lang="de-DE" err="1">
                <a:solidFill>
                  <a:schemeClr val="tx1"/>
                </a:solidFill>
              </a:endParaRPr>
            </a:p>
          </p:txBody>
        </p:sp>
      </p:grpSp>
      <p:sp>
        <p:nvSpPr>
          <p:cNvPr id="6" name="Rechteck 5">
            <a:extLst>
              <a:ext uri="{FF2B5EF4-FFF2-40B4-BE49-F238E27FC236}">
                <a16:creationId xmlns:a16="http://schemas.microsoft.com/office/drawing/2014/main" id="{33447F50-6FBA-3189-75B2-FBA504158EDC}"/>
              </a:ext>
            </a:extLst>
          </p:cNvPr>
          <p:cNvSpPr/>
          <p:nvPr/>
        </p:nvSpPr>
        <p:spPr>
          <a:xfrm>
            <a:off x="327563" y="4033607"/>
            <a:ext cx="3024982" cy="1766714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5B799D03-BEA5-B697-0C8A-5B54AB5C73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1" u="none" strike="noStrike" kern="1200" cap="none" spc="0" normalizeH="0" baseline="0" noProof="0">
                <a:ln>
                  <a:noFill/>
                </a:ln>
                <a:solidFill>
                  <a:srgbClr val="0BA2E3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Title of presentation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D8D15685-DCD9-5368-6A82-CA46690628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D75F291-B186-437B-9BD4-204251E78F38}" type="slidenum">
              <a:rPr kumimoji="0" lang="en-GB" sz="1000" b="0" i="1" u="none" strike="noStrike" kern="1200" cap="none" spc="0" normalizeH="0" baseline="0" noProof="0" smtClean="0">
                <a:ln>
                  <a:noFill/>
                </a:ln>
                <a:solidFill>
                  <a:srgbClr val="0BA2E3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GB" sz="1000" b="0" i="1" u="none" strike="noStrike" kern="1200" cap="none" spc="0" normalizeH="0" baseline="0" noProof="0">
              <a:ln>
                <a:noFill/>
              </a:ln>
              <a:solidFill>
                <a:srgbClr val="0BA2E3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+mn-cs"/>
            </a:endParaRP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EB02EA4-4655-937F-E22D-BE1A2D94AB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Figure 20 Relationship of </a:t>
            </a:r>
            <a:r>
              <a:rPr lang="en-US" err="1"/>
              <a:t>OpenDEI</a:t>
            </a:r>
            <a:r>
              <a:rPr lang="en-US"/>
              <a:t> Building Blocks and data space instances</a:t>
            </a:r>
            <a:endParaRPr lang="de-DE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6B90625C-BE1A-6648-4A5A-7B53D58480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NEW VERSION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666305D0-E133-B9B9-FA42-380384CBDD60}"/>
              </a:ext>
            </a:extLst>
          </p:cNvPr>
          <p:cNvSpPr/>
          <p:nvPr/>
        </p:nvSpPr>
        <p:spPr>
          <a:xfrm>
            <a:off x="327563" y="2158835"/>
            <a:ext cx="3024982" cy="1766714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F8FE49D1-C0AD-C29C-F1C0-1EE961217543}"/>
              </a:ext>
            </a:extLst>
          </p:cNvPr>
          <p:cNvSpPr txBox="1"/>
          <p:nvPr/>
        </p:nvSpPr>
        <p:spPr>
          <a:xfrm>
            <a:off x="793583" y="1712761"/>
            <a:ext cx="1949571" cy="18116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9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OPEN DEI Soft Infrastructure Stack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44987C23-282C-8973-F53C-4F1F108BE9E2}"/>
              </a:ext>
            </a:extLst>
          </p:cNvPr>
          <p:cNvSpPr/>
          <p:nvPr/>
        </p:nvSpPr>
        <p:spPr>
          <a:xfrm>
            <a:off x="468902" y="2738043"/>
            <a:ext cx="1299467" cy="29661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E6AFB0A5-7690-FD6A-369A-41863D3898C9}"/>
              </a:ext>
            </a:extLst>
          </p:cNvPr>
          <p:cNvSpPr txBox="1"/>
          <p:nvPr/>
        </p:nvSpPr>
        <p:spPr>
          <a:xfrm>
            <a:off x="557676" y="2772387"/>
            <a:ext cx="797583" cy="18116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7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Data </a:t>
            </a:r>
            <a:r>
              <a:rPr kumimoji="0" lang="de-DE" sz="75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models</a:t>
            </a:r>
            <a:r>
              <a:rPr kumimoji="0" lang="de-DE" sz="7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7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&amp; </a:t>
            </a:r>
            <a:r>
              <a:rPr kumimoji="0" lang="de-DE" sz="75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formats</a:t>
            </a:r>
            <a:endParaRPr kumimoji="0" lang="de-DE" sz="7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roid Sans" panose="020B0606030804020204" pitchFamily="34" charset="0"/>
              <a:ea typeface="Droid Sans" panose="020B0606030804020204" pitchFamily="34" charset="0"/>
              <a:cs typeface="Droid Sans" panose="020B0606030804020204" pitchFamily="34" charset="0"/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F608C99F-E3E0-F0DB-13E7-A0A227AB5E67}"/>
              </a:ext>
            </a:extLst>
          </p:cNvPr>
          <p:cNvSpPr/>
          <p:nvPr/>
        </p:nvSpPr>
        <p:spPr>
          <a:xfrm>
            <a:off x="468902" y="3084052"/>
            <a:ext cx="1299467" cy="29661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CB30B401-21ED-FBB4-7108-2CDE100C72BC}"/>
              </a:ext>
            </a:extLst>
          </p:cNvPr>
          <p:cNvSpPr txBox="1"/>
          <p:nvPr/>
        </p:nvSpPr>
        <p:spPr>
          <a:xfrm>
            <a:off x="522545" y="3164411"/>
            <a:ext cx="904148" cy="18116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7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Data </a:t>
            </a:r>
            <a:r>
              <a:rPr kumimoji="0" lang="de-DE" sz="75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exchange</a:t>
            </a:r>
            <a:r>
              <a:rPr kumimoji="0" lang="de-DE" sz="7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 APIs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DACAB5C4-E779-3FF8-9D9B-C2FF3451F50A}"/>
              </a:ext>
            </a:extLst>
          </p:cNvPr>
          <p:cNvSpPr/>
          <p:nvPr/>
        </p:nvSpPr>
        <p:spPr>
          <a:xfrm>
            <a:off x="468902" y="3427855"/>
            <a:ext cx="1299467" cy="29661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3C813589-D5D8-9120-8690-7F6E104EA6EE}"/>
              </a:ext>
            </a:extLst>
          </p:cNvPr>
          <p:cNvSpPr txBox="1"/>
          <p:nvPr/>
        </p:nvSpPr>
        <p:spPr>
          <a:xfrm>
            <a:off x="571480" y="3465052"/>
            <a:ext cx="760132" cy="18116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75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Provenance</a:t>
            </a:r>
            <a:r>
              <a:rPr kumimoji="0" lang="de-DE" sz="7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 and </a:t>
            </a:r>
            <a:r>
              <a:rPr kumimoji="0" lang="de-DE" sz="75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tracability</a:t>
            </a:r>
            <a:endParaRPr kumimoji="0" lang="de-DE" sz="7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roid Sans" panose="020B0606030804020204" pitchFamily="34" charset="0"/>
              <a:ea typeface="Droid Sans" panose="020B0606030804020204" pitchFamily="34" charset="0"/>
              <a:cs typeface="Droid Sans" panose="020B0606030804020204" pitchFamily="34" charset="0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7A741E9C-2109-7679-70E5-9796BC36A3C8}"/>
              </a:ext>
            </a:extLst>
          </p:cNvPr>
          <p:cNvSpPr/>
          <p:nvPr/>
        </p:nvSpPr>
        <p:spPr>
          <a:xfrm>
            <a:off x="1896187" y="2739438"/>
            <a:ext cx="1299600" cy="29661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E69213FF-5B18-8DF0-EBE5-94AA796EDC32}"/>
              </a:ext>
            </a:extLst>
          </p:cNvPr>
          <p:cNvSpPr txBox="1"/>
          <p:nvPr/>
        </p:nvSpPr>
        <p:spPr>
          <a:xfrm>
            <a:off x="1984748" y="2778782"/>
            <a:ext cx="797583" cy="18116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7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Identity </a:t>
            </a:r>
            <a:r>
              <a:rPr kumimoji="0" lang="de-DE" sz="75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management</a:t>
            </a:r>
            <a:endParaRPr kumimoji="0" lang="de-DE" sz="7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roid Sans" panose="020B0606030804020204" pitchFamily="34" charset="0"/>
              <a:ea typeface="Droid Sans" panose="020B0606030804020204" pitchFamily="34" charset="0"/>
              <a:cs typeface="Droid Sans" panose="020B0606030804020204" pitchFamily="34" charset="0"/>
            </a:endParaRP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07206EE0-FF14-5B3B-45DC-5509706FEDF2}"/>
              </a:ext>
            </a:extLst>
          </p:cNvPr>
          <p:cNvSpPr/>
          <p:nvPr/>
        </p:nvSpPr>
        <p:spPr>
          <a:xfrm>
            <a:off x="1896187" y="3085447"/>
            <a:ext cx="1299600" cy="29661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A023924F-4E9A-1805-EC25-FC43ABD118F8}"/>
              </a:ext>
            </a:extLst>
          </p:cNvPr>
          <p:cNvSpPr txBox="1"/>
          <p:nvPr/>
        </p:nvSpPr>
        <p:spPr>
          <a:xfrm>
            <a:off x="1949830" y="3110009"/>
            <a:ext cx="904148" cy="18116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7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Access &amp; </a:t>
            </a:r>
            <a:r>
              <a:rPr kumimoji="0" lang="de-DE" sz="75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usage</a:t>
            </a:r>
            <a:r>
              <a:rPr kumimoji="0" lang="de-DE" sz="7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 </a:t>
            </a:r>
            <a:r>
              <a:rPr kumimoji="0" lang="de-DE" sz="75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control</a:t>
            </a:r>
            <a:r>
              <a:rPr kumimoji="0" lang="de-DE" sz="7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 </a:t>
            </a:r>
            <a:r>
              <a:rPr kumimoji="0" lang="de-DE" sz="75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policies</a:t>
            </a:r>
            <a:endParaRPr kumimoji="0" lang="de-DE" sz="7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roid Sans" panose="020B0606030804020204" pitchFamily="34" charset="0"/>
              <a:ea typeface="Droid Sans" panose="020B0606030804020204" pitchFamily="34" charset="0"/>
              <a:cs typeface="Droid Sans" panose="020B0606030804020204" pitchFamily="34" charset="0"/>
            </a:endParaRP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34B2FF8B-29F8-3ABE-77D4-C6E8B8DB5D3A}"/>
              </a:ext>
            </a:extLst>
          </p:cNvPr>
          <p:cNvSpPr/>
          <p:nvPr/>
        </p:nvSpPr>
        <p:spPr>
          <a:xfrm>
            <a:off x="1896187" y="3429250"/>
            <a:ext cx="1299600" cy="29661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68634984-DE18-D103-D30B-CDEB92CE97FB}"/>
              </a:ext>
            </a:extLst>
          </p:cNvPr>
          <p:cNvSpPr txBox="1"/>
          <p:nvPr/>
        </p:nvSpPr>
        <p:spPr>
          <a:xfrm>
            <a:off x="2006588" y="3508142"/>
            <a:ext cx="760132" cy="18116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75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Trusted</a:t>
            </a:r>
            <a:r>
              <a:rPr kumimoji="0" lang="de-DE" sz="7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 </a:t>
            </a:r>
            <a:r>
              <a:rPr kumimoji="0" lang="de-DE" sz="75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exchange</a:t>
            </a:r>
            <a:endParaRPr kumimoji="0" lang="de-DE" sz="7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roid Sans" panose="020B0606030804020204" pitchFamily="34" charset="0"/>
              <a:ea typeface="Droid Sans" panose="020B0606030804020204" pitchFamily="34" charset="0"/>
              <a:cs typeface="Droid Sans" panose="020B0606030804020204" pitchFamily="34" charset="0"/>
            </a:endParaRP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A611E450-B2F7-0E66-47B8-71A945C71A5D}"/>
              </a:ext>
            </a:extLst>
          </p:cNvPr>
          <p:cNvSpPr txBox="1"/>
          <p:nvPr/>
        </p:nvSpPr>
        <p:spPr>
          <a:xfrm>
            <a:off x="523738" y="2528539"/>
            <a:ext cx="902955" cy="18116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900" b="1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Interoperability</a:t>
            </a:r>
            <a:endParaRPr kumimoji="0" lang="de-DE" sz="9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roid Sans" panose="020B0606030804020204" pitchFamily="34" charset="0"/>
              <a:ea typeface="Droid Sans" panose="020B0606030804020204" pitchFamily="34" charset="0"/>
              <a:cs typeface="Droid Sans" panose="020B0606030804020204" pitchFamily="34" charset="0"/>
            </a:endParaRP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3446E63C-4BA0-53A8-4C77-E52CEE2866BC}"/>
              </a:ext>
            </a:extLst>
          </p:cNvPr>
          <p:cNvSpPr txBox="1"/>
          <p:nvPr/>
        </p:nvSpPr>
        <p:spPr>
          <a:xfrm>
            <a:off x="1932063" y="2525093"/>
            <a:ext cx="902955" cy="18116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9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Trust</a:t>
            </a:r>
          </a:p>
        </p:txBody>
      </p:sp>
      <p:pic>
        <p:nvPicPr>
          <p:cNvPr id="26" name="Grafik 25">
            <a:extLst>
              <a:ext uri="{FF2B5EF4-FFF2-40B4-BE49-F238E27FC236}">
                <a16:creationId xmlns:a16="http://schemas.microsoft.com/office/drawing/2014/main" id="{0E80ADFE-70C7-F4F2-9738-223A17CCA3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3444" y="2127302"/>
            <a:ext cx="459314" cy="459314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60961F77-D4CC-BD46-F2B5-1E4A13FFEB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968" y="2099697"/>
            <a:ext cx="524909" cy="524759"/>
          </a:xfrm>
          <a:prstGeom prst="rect">
            <a:avLst/>
          </a:prstGeom>
        </p:spPr>
      </p:pic>
      <p:sp>
        <p:nvSpPr>
          <p:cNvPr id="42" name="Textfeld 41">
            <a:extLst>
              <a:ext uri="{FF2B5EF4-FFF2-40B4-BE49-F238E27FC236}">
                <a16:creationId xmlns:a16="http://schemas.microsoft.com/office/drawing/2014/main" id="{027A8170-E057-92A5-9761-B10968342135}"/>
              </a:ext>
            </a:extLst>
          </p:cNvPr>
          <p:cNvSpPr txBox="1"/>
          <p:nvPr/>
        </p:nvSpPr>
        <p:spPr>
          <a:xfrm>
            <a:off x="523738" y="4400747"/>
            <a:ext cx="902955" cy="18116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9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Data </a:t>
            </a:r>
            <a:r>
              <a:rPr kumimoji="0" lang="de-DE" sz="900" b="1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value</a:t>
            </a:r>
            <a:endParaRPr kumimoji="0" lang="de-DE" sz="9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roid Sans" panose="020B0606030804020204" pitchFamily="34" charset="0"/>
              <a:ea typeface="Droid Sans" panose="020B0606030804020204" pitchFamily="34" charset="0"/>
              <a:cs typeface="Droid Sans" panose="020B0606030804020204" pitchFamily="34" charset="0"/>
            </a:endParaRPr>
          </a:p>
        </p:txBody>
      </p:sp>
      <p:sp>
        <p:nvSpPr>
          <p:cNvPr id="43" name="Textfeld 42">
            <a:extLst>
              <a:ext uri="{FF2B5EF4-FFF2-40B4-BE49-F238E27FC236}">
                <a16:creationId xmlns:a16="http://schemas.microsoft.com/office/drawing/2014/main" id="{48560F9A-8614-DFAE-E5BA-51D0C309866F}"/>
              </a:ext>
            </a:extLst>
          </p:cNvPr>
          <p:cNvSpPr txBox="1"/>
          <p:nvPr/>
        </p:nvSpPr>
        <p:spPr>
          <a:xfrm>
            <a:off x="1932063" y="4397301"/>
            <a:ext cx="902955" cy="18116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9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Trust</a:t>
            </a:r>
          </a:p>
        </p:txBody>
      </p:sp>
      <p:pic>
        <p:nvPicPr>
          <p:cNvPr id="44" name="Grafik 43">
            <a:extLst>
              <a:ext uri="{FF2B5EF4-FFF2-40B4-BE49-F238E27FC236}">
                <a16:creationId xmlns:a16="http://schemas.microsoft.com/office/drawing/2014/main" id="{88A42A67-7AC9-E845-5DCA-05F4AC7B1C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73444" y="3999510"/>
            <a:ext cx="459314" cy="459314"/>
          </a:xfrm>
          <a:prstGeom prst="rect">
            <a:avLst/>
          </a:prstGeom>
        </p:spPr>
      </p:pic>
      <p:pic>
        <p:nvPicPr>
          <p:cNvPr id="45" name="Grafik 44">
            <a:extLst>
              <a:ext uri="{FF2B5EF4-FFF2-40B4-BE49-F238E27FC236}">
                <a16:creationId xmlns:a16="http://schemas.microsoft.com/office/drawing/2014/main" id="{331AA93F-7243-A3B1-9DDC-90A3141337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4962" y="4014609"/>
            <a:ext cx="459314" cy="459314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968F2E8D-2B04-C8AF-D73C-C6E6F37F1DE6}"/>
              </a:ext>
            </a:extLst>
          </p:cNvPr>
          <p:cNvSpPr/>
          <p:nvPr/>
        </p:nvSpPr>
        <p:spPr>
          <a:xfrm>
            <a:off x="468900" y="4620354"/>
            <a:ext cx="1299600" cy="29661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A6D99EB4-DD2C-59F8-C3AA-386A68BD2086}"/>
              </a:ext>
            </a:extLst>
          </p:cNvPr>
          <p:cNvSpPr txBox="1"/>
          <p:nvPr/>
        </p:nvSpPr>
        <p:spPr>
          <a:xfrm>
            <a:off x="508457" y="4650098"/>
            <a:ext cx="885916" cy="18116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75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Metadata</a:t>
            </a:r>
            <a:r>
              <a:rPr kumimoji="0" lang="de-DE" sz="7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 &amp; </a:t>
            </a:r>
            <a:r>
              <a:rPr kumimoji="0" lang="de-DE" sz="75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discovery</a:t>
            </a:r>
            <a:r>
              <a:rPr kumimoji="0" lang="de-DE" sz="7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 </a:t>
            </a:r>
            <a:r>
              <a:rPr kumimoji="0" lang="de-DE" sz="75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protocol</a:t>
            </a:r>
            <a:r>
              <a:rPr kumimoji="0" lang="de-DE" sz="7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 </a:t>
            </a: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2991C4AF-63F9-D3B5-8FC0-7264A94D8161}"/>
              </a:ext>
            </a:extLst>
          </p:cNvPr>
          <p:cNvSpPr/>
          <p:nvPr/>
        </p:nvSpPr>
        <p:spPr>
          <a:xfrm>
            <a:off x="468900" y="4966363"/>
            <a:ext cx="1299600" cy="29661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B4A36B1C-6A4A-7289-0634-B0DE28639E10}"/>
              </a:ext>
            </a:extLst>
          </p:cNvPr>
          <p:cNvSpPr txBox="1"/>
          <p:nvPr/>
        </p:nvSpPr>
        <p:spPr>
          <a:xfrm>
            <a:off x="522545" y="5002527"/>
            <a:ext cx="904148" cy="18116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7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Data </a:t>
            </a:r>
            <a:r>
              <a:rPr kumimoji="0" lang="de-DE" sz="75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usage</a:t>
            </a:r>
            <a:r>
              <a:rPr kumimoji="0" lang="de-DE" sz="7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 </a:t>
            </a:r>
            <a:r>
              <a:rPr kumimoji="0" lang="de-DE" sz="75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accounting</a:t>
            </a:r>
            <a:endParaRPr kumimoji="0" lang="de-DE" sz="7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roid Sans" panose="020B0606030804020204" pitchFamily="34" charset="0"/>
              <a:ea typeface="Droid Sans" panose="020B0606030804020204" pitchFamily="34" charset="0"/>
              <a:cs typeface="Droid Sans" panose="020B0606030804020204" pitchFamily="34" charset="0"/>
            </a:endParaRPr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1AA52691-7A40-7C45-DCB1-5181C9E2DCAE}"/>
              </a:ext>
            </a:extLst>
          </p:cNvPr>
          <p:cNvSpPr/>
          <p:nvPr/>
        </p:nvSpPr>
        <p:spPr>
          <a:xfrm>
            <a:off x="468900" y="5310166"/>
            <a:ext cx="1299600" cy="29661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7" name="Textfeld 46">
            <a:extLst>
              <a:ext uri="{FF2B5EF4-FFF2-40B4-BE49-F238E27FC236}">
                <a16:creationId xmlns:a16="http://schemas.microsoft.com/office/drawing/2014/main" id="{3CE0A6AA-BB63-C532-00FC-4533665B7E55}"/>
              </a:ext>
            </a:extLst>
          </p:cNvPr>
          <p:cNvSpPr txBox="1"/>
          <p:nvPr/>
        </p:nvSpPr>
        <p:spPr>
          <a:xfrm>
            <a:off x="453623" y="5336281"/>
            <a:ext cx="1024179" cy="18116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75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Publication</a:t>
            </a:r>
            <a:r>
              <a:rPr kumimoji="0" lang="de-DE" sz="7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 &amp; </a:t>
            </a:r>
            <a:r>
              <a:rPr kumimoji="0" lang="de-DE" sz="75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marketplace</a:t>
            </a:r>
            <a:r>
              <a:rPr kumimoji="0" lang="de-DE" sz="7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 </a:t>
            </a:r>
            <a:r>
              <a:rPr kumimoji="0" lang="de-DE" sz="75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services</a:t>
            </a:r>
            <a:endParaRPr kumimoji="0" lang="de-DE" sz="7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roid Sans" panose="020B0606030804020204" pitchFamily="34" charset="0"/>
              <a:ea typeface="Droid Sans" panose="020B0606030804020204" pitchFamily="34" charset="0"/>
              <a:cs typeface="Droid Sans" panose="020B0606030804020204" pitchFamily="34" charset="0"/>
            </a:endParaRPr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EBA9DB0D-673F-6AC4-3020-23E39F09ACED}"/>
              </a:ext>
            </a:extLst>
          </p:cNvPr>
          <p:cNvSpPr/>
          <p:nvPr/>
        </p:nvSpPr>
        <p:spPr>
          <a:xfrm>
            <a:off x="1896186" y="4621749"/>
            <a:ext cx="1299600" cy="29661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9" name="Textfeld 48">
            <a:extLst>
              <a:ext uri="{FF2B5EF4-FFF2-40B4-BE49-F238E27FC236}">
                <a16:creationId xmlns:a16="http://schemas.microsoft.com/office/drawing/2014/main" id="{D384814C-90D2-DD13-6964-AEA662ECEEA3}"/>
              </a:ext>
            </a:extLst>
          </p:cNvPr>
          <p:cNvSpPr txBox="1"/>
          <p:nvPr/>
        </p:nvSpPr>
        <p:spPr>
          <a:xfrm>
            <a:off x="1909837" y="4650098"/>
            <a:ext cx="966422" cy="18116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75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Overarching</a:t>
            </a:r>
            <a:r>
              <a:rPr kumimoji="0" lang="de-DE" sz="7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 </a:t>
            </a:r>
            <a:r>
              <a:rPr kumimoji="0" lang="de-DE" sz="75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cooperation</a:t>
            </a:r>
            <a:r>
              <a:rPr kumimoji="0" lang="de-DE" sz="7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 </a:t>
            </a:r>
            <a:r>
              <a:rPr kumimoji="0" lang="de-DE" sz="75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agreeent</a:t>
            </a:r>
            <a:endParaRPr kumimoji="0" lang="de-DE" sz="7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roid Sans" panose="020B0606030804020204" pitchFamily="34" charset="0"/>
              <a:ea typeface="Droid Sans" panose="020B0606030804020204" pitchFamily="34" charset="0"/>
              <a:cs typeface="Droid Sans" panose="020B0606030804020204" pitchFamily="34" charset="0"/>
            </a:endParaRP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C4B02AC9-739C-3AC6-C859-54703DFD9A55}"/>
              </a:ext>
            </a:extLst>
          </p:cNvPr>
          <p:cNvSpPr/>
          <p:nvPr/>
        </p:nvSpPr>
        <p:spPr>
          <a:xfrm>
            <a:off x="1896186" y="4967758"/>
            <a:ext cx="1299600" cy="29661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1" name="Textfeld 50">
            <a:extLst>
              <a:ext uri="{FF2B5EF4-FFF2-40B4-BE49-F238E27FC236}">
                <a16:creationId xmlns:a16="http://schemas.microsoft.com/office/drawing/2014/main" id="{4B670DDB-D0A5-0C9A-99DB-386D6E2BBE71}"/>
              </a:ext>
            </a:extLst>
          </p:cNvPr>
          <p:cNvSpPr txBox="1"/>
          <p:nvPr/>
        </p:nvSpPr>
        <p:spPr>
          <a:xfrm>
            <a:off x="1949830" y="5012170"/>
            <a:ext cx="904148" cy="18116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7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Operational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7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(e.g. SLA)</a:t>
            </a: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37F23FF3-BF30-A0B4-B480-F3A7B65F488B}"/>
              </a:ext>
            </a:extLst>
          </p:cNvPr>
          <p:cNvSpPr/>
          <p:nvPr/>
        </p:nvSpPr>
        <p:spPr>
          <a:xfrm>
            <a:off x="1896186" y="5311561"/>
            <a:ext cx="1299600" cy="29661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3" name="Textfeld 52">
            <a:extLst>
              <a:ext uri="{FF2B5EF4-FFF2-40B4-BE49-F238E27FC236}">
                <a16:creationId xmlns:a16="http://schemas.microsoft.com/office/drawing/2014/main" id="{28B7EA01-C8B9-C546-7FF9-C85FFA14EFB8}"/>
              </a:ext>
            </a:extLst>
          </p:cNvPr>
          <p:cNvSpPr txBox="1"/>
          <p:nvPr/>
        </p:nvSpPr>
        <p:spPr>
          <a:xfrm>
            <a:off x="2020508" y="5393256"/>
            <a:ext cx="760132" cy="18116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7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Continuity </a:t>
            </a:r>
            <a:r>
              <a:rPr kumimoji="0" lang="de-DE" sz="75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model</a:t>
            </a:r>
            <a:endParaRPr kumimoji="0" lang="de-DE" sz="7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roid Sans" panose="020B0606030804020204" pitchFamily="34" charset="0"/>
              <a:ea typeface="Droid Sans" panose="020B0606030804020204" pitchFamily="34" charset="0"/>
              <a:cs typeface="Droid Sans" panose="020B0606030804020204" pitchFamily="34" charset="0"/>
            </a:endParaRPr>
          </a:p>
        </p:txBody>
      </p:sp>
      <p:sp>
        <p:nvSpPr>
          <p:cNvPr id="54" name="Textfeld 53">
            <a:extLst>
              <a:ext uri="{FF2B5EF4-FFF2-40B4-BE49-F238E27FC236}">
                <a16:creationId xmlns:a16="http://schemas.microsoft.com/office/drawing/2014/main" id="{DB9F73AA-8636-F0D4-0C13-D0A07D974761}"/>
              </a:ext>
            </a:extLst>
          </p:cNvPr>
          <p:cNvSpPr txBox="1"/>
          <p:nvPr/>
        </p:nvSpPr>
        <p:spPr>
          <a:xfrm>
            <a:off x="1483810" y="2783297"/>
            <a:ext cx="207288" cy="205755"/>
          </a:xfrm>
          <a:prstGeom prst="rect">
            <a:avLst/>
          </a:prstGeom>
          <a:noFill/>
          <a:ln w="9525">
            <a:solidFill>
              <a:schemeClr val="tx1"/>
            </a:solidFill>
            <a:prstDash val="sysDash"/>
          </a:ln>
        </p:spPr>
        <p:txBody>
          <a:bodyPr wrap="square" lIns="0" tIns="0" rIns="0" bIns="0" rtlCol="0">
            <a:noAutofit/>
          </a:bodyPr>
          <a:lstStyle/>
          <a:p>
            <a:pPr algn="l"/>
            <a:endParaRPr lang="de-DE" err="1"/>
          </a:p>
        </p:txBody>
      </p:sp>
      <p:sp>
        <p:nvSpPr>
          <p:cNvPr id="55" name="Textfeld 54">
            <a:extLst>
              <a:ext uri="{FF2B5EF4-FFF2-40B4-BE49-F238E27FC236}">
                <a16:creationId xmlns:a16="http://schemas.microsoft.com/office/drawing/2014/main" id="{BB5ABB11-0509-C415-F55B-B9D574A82535}"/>
              </a:ext>
            </a:extLst>
          </p:cNvPr>
          <p:cNvSpPr txBox="1"/>
          <p:nvPr/>
        </p:nvSpPr>
        <p:spPr>
          <a:xfrm>
            <a:off x="1553453" y="2807920"/>
            <a:ext cx="144016" cy="15009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de-DE" sz="1100"/>
              <a:t>1</a:t>
            </a:r>
          </a:p>
        </p:txBody>
      </p:sp>
      <p:sp>
        <p:nvSpPr>
          <p:cNvPr id="56" name="Textfeld 55">
            <a:extLst>
              <a:ext uri="{FF2B5EF4-FFF2-40B4-BE49-F238E27FC236}">
                <a16:creationId xmlns:a16="http://schemas.microsoft.com/office/drawing/2014/main" id="{224E645F-A97C-19EC-F127-B26C97695504}"/>
              </a:ext>
            </a:extLst>
          </p:cNvPr>
          <p:cNvSpPr txBox="1"/>
          <p:nvPr/>
        </p:nvSpPr>
        <p:spPr>
          <a:xfrm>
            <a:off x="1480336" y="3126059"/>
            <a:ext cx="207288" cy="205755"/>
          </a:xfrm>
          <a:prstGeom prst="rect">
            <a:avLst/>
          </a:prstGeom>
          <a:noFill/>
          <a:ln w="9525">
            <a:solidFill>
              <a:schemeClr val="tx1"/>
            </a:solidFill>
            <a:prstDash val="sysDash"/>
          </a:ln>
        </p:spPr>
        <p:txBody>
          <a:bodyPr wrap="square" lIns="0" tIns="0" rIns="0" bIns="0" rtlCol="0">
            <a:noAutofit/>
          </a:bodyPr>
          <a:lstStyle/>
          <a:p>
            <a:pPr algn="l"/>
            <a:endParaRPr lang="de-DE" err="1"/>
          </a:p>
        </p:txBody>
      </p:sp>
      <p:sp>
        <p:nvSpPr>
          <p:cNvPr id="57" name="Textfeld 56">
            <a:extLst>
              <a:ext uri="{FF2B5EF4-FFF2-40B4-BE49-F238E27FC236}">
                <a16:creationId xmlns:a16="http://schemas.microsoft.com/office/drawing/2014/main" id="{BA2B5463-8021-E3EE-0ED2-FB5AED50937E}"/>
              </a:ext>
            </a:extLst>
          </p:cNvPr>
          <p:cNvSpPr txBox="1"/>
          <p:nvPr/>
        </p:nvSpPr>
        <p:spPr>
          <a:xfrm>
            <a:off x="1549979" y="3150682"/>
            <a:ext cx="144016" cy="15009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de-DE" sz="1100"/>
              <a:t>2</a:t>
            </a:r>
          </a:p>
        </p:txBody>
      </p:sp>
      <p:sp>
        <p:nvSpPr>
          <p:cNvPr id="58" name="Textfeld 57">
            <a:extLst>
              <a:ext uri="{FF2B5EF4-FFF2-40B4-BE49-F238E27FC236}">
                <a16:creationId xmlns:a16="http://schemas.microsoft.com/office/drawing/2014/main" id="{3F1977CC-DEC0-9BF9-D4DA-A27D81AD5F1C}"/>
              </a:ext>
            </a:extLst>
          </p:cNvPr>
          <p:cNvSpPr txBox="1"/>
          <p:nvPr/>
        </p:nvSpPr>
        <p:spPr>
          <a:xfrm>
            <a:off x="1477660" y="3472921"/>
            <a:ext cx="207288" cy="205755"/>
          </a:xfrm>
          <a:prstGeom prst="rect">
            <a:avLst/>
          </a:prstGeom>
          <a:noFill/>
          <a:ln w="9525">
            <a:solidFill>
              <a:schemeClr val="tx1"/>
            </a:solidFill>
            <a:prstDash val="sysDash"/>
          </a:ln>
        </p:spPr>
        <p:txBody>
          <a:bodyPr wrap="square" lIns="0" tIns="0" rIns="0" bIns="0" rtlCol="0">
            <a:noAutofit/>
          </a:bodyPr>
          <a:lstStyle/>
          <a:p>
            <a:pPr algn="l"/>
            <a:endParaRPr lang="de-DE" err="1"/>
          </a:p>
        </p:txBody>
      </p:sp>
      <p:sp>
        <p:nvSpPr>
          <p:cNvPr id="59" name="Textfeld 58">
            <a:extLst>
              <a:ext uri="{FF2B5EF4-FFF2-40B4-BE49-F238E27FC236}">
                <a16:creationId xmlns:a16="http://schemas.microsoft.com/office/drawing/2014/main" id="{5927954A-F961-49BA-B99B-7D32EDFCB9F3}"/>
              </a:ext>
            </a:extLst>
          </p:cNvPr>
          <p:cNvSpPr txBox="1"/>
          <p:nvPr/>
        </p:nvSpPr>
        <p:spPr>
          <a:xfrm>
            <a:off x="1547303" y="3497544"/>
            <a:ext cx="144016" cy="15009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de-DE" sz="1100"/>
              <a:t>3</a:t>
            </a:r>
          </a:p>
        </p:txBody>
      </p:sp>
      <p:sp>
        <p:nvSpPr>
          <p:cNvPr id="60" name="Textfeld 59">
            <a:extLst>
              <a:ext uri="{FF2B5EF4-FFF2-40B4-BE49-F238E27FC236}">
                <a16:creationId xmlns:a16="http://schemas.microsoft.com/office/drawing/2014/main" id="{D87536D4-D2E1-09BC-C4F0-9E9C21322499}"/>
              </a:ext>
            </a:extLst>
          </p:cNvPr>
          <p:cNvSpPr txBox="1"/>
          <p:nvPr/>
        </p:nvSpPr>
        <p:spPr>
          <a:xfrm>
            <a:off x="2911332" y="2790632"/>
            <a:ext cx="207288" cy="205755"/>
          </a:xfrm>
          <a:prstGeom prst="rect">
            <a:avLst/>
          </a:prstGeom>
          <a:noFill/>
          <a:ln w="9525">
            <a:solidFill>
              <a:schemeClr val="tx1"/>
            </a:solidFill>
            <a:prstDash val="sysDash"/>
          </a:ln>
        </p:spPr>
        <p:txBody>
          <a:bodyPr wrap="square" lIns="0" tIns="0" rIns="0" bIns="0" rtlCol="0">
            <a:noAutofit/>
          </a:bodyPr>
          <a:lstStyle/>
          <a:p>
            <a:pPr algn="l"/>
            <a:endParaRPr lang="de-DE" err="1"/>
          </a:p>
        </p:txBody>
      </p:sp>
      <p:sp>
        <p:nvSpPr>
          <p:cNvPr id="61" name="Textfeld 60">
            <a:extLst>
              <a:ext uri="{FF2B5EF4-FFF2-40B4-BE49-F238E27FC236}">
                <a16:creationId xmlns:a16="http://schemas.microsoft.com/office/drawing/2014/main" id="{8BFAE79A-8141-4F1A-62D3-E218A1295B4F}"/>
              </a:ext>
            </a:extLst>
          </p:cNvPr>
          <p:cNvSpPr txBox="1"/>
          <p:nvPr/>
        </p:nvSpPr>
        <p:spPr>
          <a:xfrm>
            <a:off x="2980975" y="2815255"/>
            <a:ext cx="144016" cy="15009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de-DE" sz="1100"/>
              <a:t>4</a:t>
            </a:r>
          </a:p>
        </p:txBody>
      </p:sp>
      <p:sp>
        <p:nvSpPr>
          <p:cNvPr id="62" name="Textfeld 61">
            <a:extLst>
              <a:ext uri="{FF2B5EF4-FFF2-40B4-BE49-F238E27FC236}">
                <a16:creationId xmlns:a16="http://schemas.microsoft.com/office/drawing/2014/main" id="{AE31F561-01D3-EF95-BE58-9E328E781D13}"/>
              </a:ext>
            </a:extLst>
          </p:cNvPr>
          <p:cNvSpPr txBox="1"/>
          <p:nvPr/>
        </p:nvSpPr>
        <p:spPr>
          <a:xfrm>
            <a:off x="2911332" y="3134803"/>
            <a:ext cx="207288" cy="205755"/>
          </a:xfrm>
          <a:prstGeom prst="rect">
            <a:avLst/>
          </a:prstGeom>
          <a:noFill/>
          <a:ln w="9525">
            <a:solidFill>
              <a:schemeClr val="tx1"/>
            </a:solidFill>
            <a:prstDash val="sysDash"/>
          </a:ln>
        </p:spPr>
        <p:txBody>
          <a:bodyPr wrap="square" lIns="0" tIns="0" rIns="0" bIns="0" rtlCol="0">
            <a:noAutofit/>
          </a:bodyPr>
          <a:lstStyle/>
          <a:p>
            <a:pPr algn="l"/>
            <a:endParaRPr lang="de-DE" err="1"/>
          </a:p>
        </p:txBody>
      </p:sp>
      <p:sp>
        <p:nvSpPr>
          <p:cNvPr id="63" name="Textfeld 62">
            <a:extLst>
              <a:ext uri="{FF2B5EF4-FFF2-40B4-BE49-F238E27FC236}">
                <a16:creationId xmlns:a16="http://schemas.microsoft.com/office/drawing/2014/main" id="{B5F1DE88-76F6-0ABD-C525-68D2F41C944D}"/>
              </a:ext>
            </a:extLst>
          </p:cNvPr>
          <p:cNvSpPr txBox="1"/>
          <p:nvPr/>
        </p:nvSpPr>
        <p:spPr>
          <a:xfrm>
            <a:off x="2980975" y="3159426"/>
            <a:ext cx="144016" cy="15009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de-DE" sz="1100"/>
              <a:t>5</a:t>
            </a:r>
          </a:p>
        </p:txBody>
      </p:sp>
      <p:sp>
        <p:nvSpPr>
          <p:cNvPr id="64" name="Textfeld 63">
            <a:extLst>
              <a:ext uri="{FF2B5EF4-FFF2-40B4-BE49-F238E27FC236}">
                <a16:creationId xmlns:a16="http://schemas.microsoft.com/office/drawing/2014/main" id="{DDBE4E2E-BF53-B8CE-CE36-23BA8C0F21FF}"/>
              </a:ext>
            </a:extLst>
          </p:cNvPr>
          <p:cNvSpPr txBox="1"/>
          <p:nvPr/>
        </p:nvSpPr>
        <p:spPr>
          <a:xfrm>
            <a:off x="2911332" y="3474638"/>
            <a:ext cx="207288" cy="205755"/>
          </a:xfrm>
          <a:prstGeom prst="rect">
            <a:avLst/>
          </a:prstGeom>
          <a:noFill/>
          <a:ln w="9525">
            <a:solidFill>
              <a:schemeClr val="tx1"/>
            </a:solidFill>
            <a:prstDash val="sysDash"/>
          </a:ln>
        </p:spPr>
        <p:txBody>
          <a:bodyPr wrap="square" lIns="0" tIns="0" rIns="0" bIns="0" rtlCol="0">
            <a:noAutofit/>
          </a:bodyPr>
          <a:lstStyle/>
          <a:p>
            <a:pPr algn="l"/>
            <a:endParaRPr lang="de-DE" err="1"/>
          </a:p>
        </p:txBody>
      </p:sp>
      <p:sp>
        <p:nvSpPr>
          <p:cNvPr id="65" name="Textfeld 64">
            <a:extLst>
              <a:ext uri="{FF2B5EF4-FFF2-40B4-BE49-F238E27FC236}">
                <a16:creationId xmlns:a16="http://schemas.microsoft.com/office/drawing/2014/main" id="{B18A9FE0-87A8-BD24-E62B-F2C287A63081}"/>
              </a:ext>
            </a:extLst>
          </p:cNvPr>
          <p:cNvSpPr txBox="1"/>
          <p:nvPr/>
        </p:nvSpPr>
        <p:spPr>
          <a:xfrm>
            <a:off x="2980975" y="3499261"/>
            <a:ext cx="144016" cy="15009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de-DE" sz="1100"/>
              <a:t>6</a:t>
            </a:r>
          </a:p>
        </p:txBody>
      </p:sp>
      <p:sp>
        <p:nvSpPr>
          <p:cNvPr id="66" name="Textfeld 65">
            <a:extLst>
              <a:ext uri="{FF2B5EF4-FFF2-40B4-BE49-F238E27FC236}">
                <a16:creationId xmlns:a16="http://schemas.microsoft.com/office/drawing/2014/main" id="{CE5B8342-AAA2-C3F2-E225-D08263CDE31B}"/>
              </a:ext>
            </a:extLst>
          </p:cNvPr>
          <p:cNvSpPr txBox="1"/>
          <p:nvPr/>
        </p:nvSpPr>
        <p:spPr>
          <a:xfrm>
            <a:off x="1477660" y="4671718"/>
            <a:ext cx="207288" cy="205755"/>
          </a:xfrm>
          <a:prstGeom prst="rect">
            <a:avLst/>
          </a:prstGeom>
          <a:noFill/>
          <a:ln w="9525">
            <a:solidFill>
              <a:schemeClr val="tx1"/>
            </a:solidFill>
            <a:prstDash val="sysDash"/>
          </a:ln>
        </p:spPr>
        <p:txBody>
          <a:bodyPr wrap="square" lIns="0" tIns="0" rIns="0" bIns="0" rtlCol="0">
            <a:noAutofit/>
          </a:bodyPr>
          <a:lstStyle/>
          <a:p>
            <a:pPr algn="l"/>
            <a:endParaRPr lang="de-DE" err="1"/>
          </a:p>
        </p:txBody>
      </p:sp>
      <p:sp>
        <p:nvSpPr>
          <p:cNvPr id="67" name="Textfeld 66">
            <a:extLst>
              <a:ext uri="{FF2B5EF4-FFF2-40B4-BE49-F238E27FC236}">
                <a16:creationId xmlns:a16="http://schemas.microsoft.com/office/drawing/2014/main" id="{3EB28D99-1581-E5C6-6F5A-5866048D3F83}"/>
              </a:ext>
            </a:extLst>
          </p:cNvPr>
          <p:cNvSpPr txBox="1"/>
          <p:nvPr/>
        </p:nvSpPr>
        <p:spPr>
          <a:xfrm>
            <a:off x="1547303" y="4696341"/>
            <a:ext cx="144016" cy="15009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de-DE" sz="1100"/>
              <a:t>7</a:t>
            </a:r>
          </a:p>
        </p:txBody>
      </p:sp>
      <p:sp>
        <p:nvSpPr>
          <p:cNvPr id="68" name="Textfeld 67">
            <a:extLst>
              <a:ext uri="{FF2B5EF4-FFF2-40B4-BE49-F238E27FC236}">
                <a16:creationId xmlns:a16="http://schemas.microsoft.com/office/drawing/2014/main" id="{9734EAE4-A36A-D352-26CF-364794C9D132}"/>
              </a:ext>
            </a:extLst>
          </p:cNvPr>
          <p:cNvSpPr txBox="1"/>
          <p:nvPr/>
        </p:nvSpPr>
        <p:spPr>
          <a:xfrm>
            <a:off x="1466371" y="5008973"/>
            <a:ext cx="207288" cy="205755"/>
          </a:xfrm>
          <a:prstGeom prst="rect">
            <a:avLst/>
          </a:prstGeom>
          <a:noFill/>
          <a:ln w="9525">
            <a:solidFill>
              <a:schemeClr val="tx1"/>
            </a:solidFill>
            <a:prstDash val="sysDash"/>
          </a:ln>
        </p:spPr>
        <p:txBody>
          <a:bodyPr wrap="square" lIns="0" tIns="0" rIns="0" bIns="0" rtlCol="0">
            <a:noAutofit/>
          </a:bodyPr>
          <a:lstStyle/>
          <a:p>
            <a:pPr algn="l"/>
            <a:endParaRPr lang="de-DE" err="1"/>
          </a:p>
        </p:txBody>
      </p:sp>
      <p:sp>
        <p:nvSpPr>
          <p:cNvPr id="69" name="Textfeld 68">
            <a:extLst>
              <a:ext uri="{FF2B5EF4-FFF2-40B4-BE49-F238E27FC236}">
                <a16:creationId xmlns:a16="http://schemas.microsoft.com/office/drawing/2014/main" id="{FFBF2584-AEF8-5802-12BA-DA1B5C837AA3}"/>
              </a:ext>
            </a:extLst>
          </p:cNvPr>
          <p:cNvSpPr txBox="1"/>
          <p:nvPr/>
        </p:nvSpPr>
        <p:spPr>
          <a:xfrm>
            <a:off x="1536014" y="5033596"/>
            <a:ext cx="144016" cy="15009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de-DE" sz="1100"/>
              <a:t>8</a:t>
            </a:r>
          </a:p>
        </p:txBody>
      </p:sp>
      <p:sp>
        <p:nvSpPr>
          <p:cNvPr id="70" name="Textfeld 69">
            <a:extLst>
              <a:ext uri="{FF2B5EF4-FFF2-40B4-BE49-F238E27FC236}">
                <a16:creationId xmlns:a16="http://schemas.microsoft.com/office/drawing/2014/main" id="{3E3AEBD1-8382-C554-F3C1-A5B04BB47AE4}"/>
              </a:ext>
            </a:extLst>
          </p:cNvPr>
          <p:cNvSpPr txBox="1"/>
          <p:nvPr/>
        </p:nvSpPr>
        <p:spPr>
          <a:xfrm>
            <a:off x="1462525" y="5346408"/>
            <a:ext cx="207288" cy="205755"/>
          </a:xfrm>
          <a:prstGeom prst="rect">
            <a:avLst/>
          </a:prstGeom>
          <a:noFill/>
          <a:ln w="9525">
            <a:solidFill>
              <a:schemeClr val="tx1"/>
            </a:solidFill>
            <a:prstDash val="sysDash"/>
          </a:ln>
        </p:spPr>
        <p:txBody>
          <a:bodyPr wrap="square" lIns="0" tIns="0" rIns="0" bIns="0" rtlCol="0">
            <a:noAutofit/>
          </a:bodyPr>
          <a:lstStyle/>
          <a:p>
            <a:pPr algn="l"/>
            <a:endParaRPr lang="de-DE" err="1"/>
          </a:p>
        </p:txBody>
      </p:sp>
      <p:sp>
        <p:nvSpPr>
          <p:cNvPr id="71" name="Textfeld 70">
            <a:extLst>
              <a:ext uri="{FF2B5EF4-FFF2-40B4-BE49-F238E27FC236}">
                <a16:creationId xmlns:a16="http://schemas.microsoft.com/office/drawing/2014/main" id="{71880B49-D53D-910A-6BCD-61DF79884C32}"/>
              </a:ext>
            </a:extLst>
          </p:cNvPr>
          <p:cNvSpPr txBox="1"/>
          <p:nvPr/>
        </p:nvSpPr>
        <p:spPr>
          <a:xfrm>
            <a:off x="1532168" y="5371031"/>
            <a:ext cx="144016" cy="15009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de-DE" sz="1100"/>
              <a:t>9</a:t>
            </a:r>
          </a:p>
        </p:txBody>
      </p:sp>
      <p:sp>
        <p:nvSpPr>
          <p:cNvPr id="72" name="Textfeld 71">
            <a:extLst>
              <a:ext uri="{FF2B5EF4-FFF2-40B4-BE49-F238E27FC236}">
                <a16:creationId xmlns:a16="http://schemas.microsoft.com/office/drawing/2014/main" id="{853E002D-B672-6559-1635-CFC8BE550884}"/>
              </a:ext>
            </a:extLst>
          </p:cNvPr>
          <p:cNvSpPr txBox="1"/>
          <p:nvPr/>
        </p:nvSpPr>
        <p:spPr>
          <a:xfrm>
            <a:off x="2912005" y="4675937"/>
            <a:ext cx="207288" cy="205755"/>
          </a:xfrm>
          <a:prstGeom prst="rect">
            <a:avLst/>
          </a:prstGeom>
          <a:noFill/>
          <a:ln w="9525">
            <a:solidFill>
              <a:schemeClr val="tx1"/>
            </a:solidFill>
            <a:prstDash val="sysDash"/>
          </a:ln>
        </p:spPr>
        <p:txBody>
          <a:bodyPr wrap="square" lIns="0" tIns="0" rIns="0" bIns="0" rtlCol="0">
            <a:noAutofit/>
          </a:bodyPr>
          <a:lstStyle/>
          <a:p>
            <a:pPr algn="l"/>
            <a:endParaRPr lang="de-DE" err="1"/>
          </a:p>
        </p:txBody>
      </p:sp>
      <p:sp>
        <p:nvSpPr>
          <p:cNvPr id="73" name="Textfeld 72">
            <a:extLst>
              <a:ext uri="{FF2B5EF4-FFF2-40B4-BE49-F238E27FC236}">
                <a16:creationId xmlns:a16="http://schemas.microsoft.com/office/drawing/2014/main" id="{6A23D08B-B2FE-FDCF-BD4F-186FB5C14788}"/>
              </a:ext>
            </a:extLst>
          </p:cNvPr>
          <p:cNvSpPr txBox="1"/>
          <p:nvPr/>
        </p:nvSpPr>
        <p:spPr>
          <a:xfrm>
            <a:off x="2932928" y="4700560"/>
            <a:ext cx="154873" cy="15009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de-DE" sz="1100"/>
              <a:t>10</a:t>
            </a:r>
          </a:p>
        </p:txBody>
      </p:sp>
      <p:sp>
        <p:nvSpPr>
          <p:cNvPr id="74" name="Textfeld 73">
            <a:extLst>
              <a:ext uri="{FF2B5EF4-FFF2-40B4-BE49-F238E27FC236}">
                <a16:creationId xmlns:a16="http://schemas.microsoft.com/office/drawing/2014/main" id="{0E0472B1-F02B-4DE1-4CC9-67CD278B1609}"/>
              </a:ext>
            </a:extLst>
          </p:cNvPr>
          <p:cNvSpPr txBox="1"/>
          <p:nvPr/>
        </p:nvSpPr>
        <p:spPr>
          <a:xfrm>
            <a:off x="2904961" y="5008973"/>
            <a:ext cx="207288" cy="205755"/>
          </a:xfrm>
          <a:prstGeom prst="rect">
            <a:avLst/>
          </a:prstGeom>
          <a:noFill/>
          <a:ln w="9525">
            <a:solidFill>
              <a:schemeClr val="tx1"/>
            </a:solidFill>
            <a:prstDash val="sysDash"/>
          </a:ln>
        </p:spPr>
        <p:txBody>
          <a:bodyPr wrap="square" lIns="0" tIns="0" rIns="0" bIns="0" rtlCol="0">
            <a:noAutofit/>
          </a:bodyPr>
          <a:lstStyle/>
          <a:p>
            <a:pPr algn="l"/>
            <a:endParaRPr lang="de-DE" err="1"/>
          </a:p>
        </p:txBody>
      </p:sp>
      <p:sp>
        <p:nvSpPr>
          <p:cNvPr id="75" name="Textfeld 74">
            <a:extLst>
              <a:ext uri="{FF2B5EF4-FFF2-40B4-BE49-F238E27FC236}">
                <a16:creationId xmlns:a16="http://schemas.microsoft.com/office/drawing/2014/main" id="{B5ACA331-3CBB-3232-E79D-0BDB814807A3}"/>
              </a:ext>
            </a:extLst>
          </p:cNvPr>
          <p:cNvSpPr txBox="1"/>
          <p:nvPr/>
        </p:nvSpPr>
        <p:spPr>
          <a:xfrm>
            <a:off x="2937414" y="5033596"/>
            <a:ext cx="150387" cy="15009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de-DE" sz="1100"/>
              <a:t>11</a:t>
            </a:r>
          </a:p>
        </p:txBody>
      </p:sp>
      <p:sp>
        <p:nvSpPr>
          <p:cNvPr id="76" name="Textfeld 75">
            <a:extLst>
              <a:ext uri="{FF2B5EF4-FFF2-40B4-BE49-F238E27FC236}">
                <a16:creationId xmlns:a16="http://schemas.microsoft.com/office/drawing/2014/main" id="{4B2820A9-8061-440D-4732-3CF06F9124EC}"/>
              </a:ext>
            </a:extLst>
          </p:cNvPr>
          <p:cNvSpPr txBox="1"/>
          <p:nvPr/>
        </p:nvSpPr>
        <p:spPr>
          <a:xfrm>
            <a:off x="2904961" y="5352323"/>
            <a:ext cx="207288" cy="205755"/>
          </a:xfrm>
          <a:prstGeom prst="rect">
            <a:avLst/>
          </a:prstGeom>
          <a:noFill/>
          <a:ln w="9525">
            <a:solidFill>
              <a:schemeClr val="tx1"/>
            </a:solidFill>
            <a:prstDash val="sysDash"/>
          </a:ln>
        </p:spPr>
        <p:txBody>
          <a:bodyPr wrap="square" lIns="0" tIns="0" rIns="0" bIns="0" rtlCol="0">
            <a:noAutofit/>
          </a:bodyPr>
          <a:lstStyle/>
          <a:p>
            <a:pPr algn="l"/>
            <a:endParaRPr lang="de-DE" err="1"/>
          </a:p>
        </p:txBody>
      </p:sp>
      <p:sp>
        <p:nvSpPr>
          <p:cNvPr id="77" name="Textfeld 76">
            <a:extLst>
              <a:ext uri="{FF2B5EF4-FFF2-40B4-BE49-F238E27FC236}">
                <a16:creationId xmlns:a16="http://schemas.microsoft.com/office/drawing/2014/main" id="{BD71FDA7-7709-41C5-4EE6-BFC507A85394}"/>
              </a:ext>
            </a:extLst>
          </p:cNvPr>
          <p:cNvSpPr txBox="1"/>
          <p:nvPr/>
        </p:nvSpPr>
        <p:spPr>
          <a:xfrm>
            <a:off x="2933411" y="5371031"/>
            <a:ext cx="150387" cy="15009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de-DE" sz="1100"/>
              <a:t>12</a:t>
            </a:r>
          </a:p>
        </p:txBody>
      </p:sp>
      <p:sp>
        <p:nvSpPr>
          <p:cNvPr id="78" name="Rechteck 77">
            <a:extLst>
              <a:ext uri="{FF2B5EF4-FFF2-40B4-BE49-F238E27FC236}">
                <a16:creationId xmlns:a16="http://schemas.microsoft.com/office/drawing/2014/main" id="{D89CFD6E-60C6-35A0-258E-55D345356AAA}"/>
              </a:ext>
            </a:extLst>
          </p:cNvPr>
          <p:cNvSpPr/>
          <p:nvPr/>
        </p:nvSpPr>
        <p:spPr>
          <a:xfrm>
            <a:off x="191344" y="1628800"/>
            <a:ext cx="3305218" cy="4392527"/>
          </a:xfrm>
          <a:prstGeom prst="rect">
            <a:avLst/>
          </a:prstGeom>
          <a:noFill/>
          <a:ln w="19050">
            <a:solidFill>
              <a:schemeClr val="tx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de-DE" err="1">
              <a:solidFill>
                <a:schemeClr val="tx1"/>
              </a:solidFill>
            </a:endParaRPr>
          </a:p>
        </p:txBody>
      </p:sp>
      <p:sp>
        <p:nvSpPr>
          <p:cNvPr id="79" name="Rechteck 78">
            <a:extLst>
              <a:ext uri="{FF2B5EF4-FFF2-40B4-BE49-F238E27FC236}">
                <a16:creationId xmlns:a16="http://schemas.microsoft.com/office/drawing/2014/main" id="{C7D058CE-EE77-81F2-A881-49C3D9E7EA36}"/>
              </a:ext>
            </a:extLst>
          </p:cNvPr>
          <p:cNvSpPr/>
          <p:nvPr/>
        </p:nvSpPr>
        <p:spPr>
          <a:xfrm>
            <a:off x="3620883" y="1628799"/>
            <a:ext cx="5571461" cy="4392527"/>
          </a:xfrm>
          <a:prstGeom prst="rect">
            <a:avLst/>
          </a:prstGeom>
          <a:noFill/>
          <a:ln w="19050">
            <a:solidFill>
              <a:schemeClr val="tx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de-DE" err="1">
              <a:solidFill>
                <a:schemeClr val="tx1"/>
              </a:solidFill>
            </a:endParaRPr>
          </a:p>
        </p:txBody>
      </p:sp>
      <p:sp>
        <p:nvSpPr>
          <p:cNvPr id="80" name="Rechteck 79">
            <a:extLst>
              <a:ext uri="{FF2B5EF4-FFF2-40B4-BE49-F238E27FC236}">
                <a16:creationId xmlns:a16="http://schemas.microsoft.com/office/drawing/2014/main" id="{3C2A313E-FD7C-830D-9BB7-7E8AF8F3BB72}"/>
              </a:ext>
            </a:extLst>
          </p:cNvPr>
          <p:cNvSpPr/>
          <p:nvPr/>
        </p:nvSpPr>
        <p:spPr>
          <a:xfrm>
            <a:off x="9624392" y="1630247"/>
            <a:ext cx="2375431" cy="1874204"/>
          </a:xfrm>
          <a:prstGeom prst="rect">
            <a:avLst/>
          </a:prstGeom>
          <a:noFill/>
          <a:ln w="19050">
            <a:solidFill>
              <a:schemeClr val="tx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de-DE" err="1">
              <a:solidFill>
                <a:schemeClr val="tx1"/>
              </a:solidFill>
            </a:endParaRPr>
          </a:p>
        </p:txBody>
      </p:sp>
      <p:sp>
        <p:nvSpPr>
          <p:cNvPr id="81" name="Rechteck 80">
            <a:extLst>
              <a:ext uri="{FF2B5EF4-FFF2-40B4-BE49-F238E27FC236}">
                <a16:creationId xmlns:a16="http://schemas.microsoft.com/office/drawing/2014/main" id="{2365A387-5D16-9234-7097-3FE07D63B3EA}"/>
              </a:ext>
            </a:extLst>
          </p:cNvPr>
          <p:cNvSpPr/>
          <p:nvPr/>
        </p:nvSpPr>
        <p:spPr>
          <a:xfrm>
            <a:off x="9624393" y="3645025"/>
            <a:ext cx="2375430" cy="2356811"/>
          </a:xfrm>
          <a:prstGeom prst="rect">
            <a:avLst/>
          </a:prstGeom>
          <a:noFill/>
          <a:ln w="19050">
            <a:solidFill>
              <a:schemeClr val="tx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de-DE" err="1">
              <a:solidFill>
                <a:schemeClr val="tx1"/>
              </a:solidFill>
            </a:endParaRPr>
          </a:p>
        </p:txBody>
      </p:sp>
      <p:grpSp>
        <p:nvGrpSpPr>
          <p:cNvPr id="86" name="Gruppieren 85">
            <a:extLst>
              <a:ext uri="{FF2B5EF4-FFF2-40B4-BE49-F238E27FC236}">
                <a16:creationId xmlns:a16="http://schemas.microsoft.com/office/drawing/2014/main" id="{61BD5F45-59C3-5330-9C7C-8062846E4D99}"/>
              </a:ext>
            </a:extLst>
          </p:cNvPr>
          <p:cNvGrpSpPr/>
          <p:nvPr/>
        </p:nvGrpSpPr>
        <p:grpSpPr>
          <a:xfrm>
            <a:off x="4458318" y="2018093"/>
            <a:ext cx="3954297" cy="2320550"/>
            <a:chOff x="4727845" y="2076751"/>
            <a:chExt cx="3954297" cy="2320550"/>
          </a:xfrm>
        </p:grpSpPr>
        <p:sp>
          <p:nvSpPr>
            <p:cNvPr id="82" name="Flussdiagramm: Vorbereitung 81">
              <a:extLst>
                <a:ext uri="{FF2B5EF4-FFF2-40B4-BE49-F238E27FC236}">
                  <a16:creationId xmlns:a16="http://schemas.microsoft.com/office/drawing/2014/main" id="{DC46AF16-4219-64FA-546C-A64E2E1BCEBE}"/>
                </a:ext>
              </a:extLst>
            </p:cNvPr>
            <p:cNvSpPr/>
            <p:nvPr/>
          </p:nvSpPr>
          <p:spPr>
            <a:xfrm>
              <a:off x="4727848" y="2076751"/>
              <a:ext cx="3954294" cy="1766391"/>
            </a:xfrm>
            <a:prstGeom prst="flowChartPreparation">
              <a:avLst/>
            </a:prstGeom>
            <a:solidFill>
              <a:schemeClr val="bg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36000" rIns="72000" bIns="36000" rtlCol="0" anchor="ctr"/>
            <a:lstStyle/>
            <a:p>
              <a:pPr algn="ctr"/>
              <a:endParaRPr lang="de-DE" err="1">
                <a:solidFill>
                  <a:schemeClr val="tx1"/>
                </a:solidFill>
              </a:endParaRPr>
            </a:p>
          </p:txBody>
        </p:sp>
        <p:sp>
          <p:nvSpPr>
            <p:cNvPr id="85" name="Rechteck 84">
              <a:extLst>
                <a:ext uri="{FF2B5EF4-FFF2-40B4-BE49-F238E27FC236}">
                  <a16:creationId xmlns:a16="http://schemas.microsoft.com/office/drawing/2014/main" id="{C29A3ED2-4751-C08A-5540-E7152CD460C5}"/>
                </a:ext>
              </a:extLst>
            </p:cNvPr>
            <p:cNvSpPr/>
            <p:nvPr/>
          </p:nvSpPr>
          <p:spPr>
            <a:xfrm>
              <a:off x="4727845" y="2959947"/>
              <a:ext cx="3954295" cy="143735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36000" rIns="72000" bIns="36000" rtlCol="0" anchor="ctr"/>
            <a:lstStyle/>
            <a:p>
              <a:pPr algn="ctr"/>
              <a:endParaRPr lang="de-DE" err="1">
                <a:solidFill>
                  <a:schemeClr val="tx1"/>
                </a:solidFill>
              </a:endParaRPr>
            </a:p>
          </p:txBody>
        </p:sp>
      </p:grpSp>
      <p:sp>
        <p:nvSpPr>
          <p:cNvPr id="87" name="Rechteck 86">
            <a:extLst>
              <a:ext uri="{FF2B5EF4-FFF2-40B4-BE49-F238E27FC236}">
                <a16:creationId xmlns:a16="http://schemas.microsoft.com/office/drawing/2014/main" id="{16EDA077-A3C4-7759-4117-0E430370A022}"/>
              </a:ext>
            </a:extLst>
          </p:cNvPr>
          <p:cNvSpPr/>
          <p:nvPr/>
        </p:nvSpPr>
        <p:spPr>
          <a:xfrm>
            <a:off x="4458316" y="3005788"/>
            <a:ext cx="3954295" cy="1437354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de-DE" err="1">
              <a:solidFill>
                <a:schemeClr val="tx1"/>
              </a:solidFill>
            </a:endParaRPr>
          </a:p>
        </p:txBody>
      </p:sp>
      <p:pic>
        <p:nvPicPr>
          <p:cNvPr id="91" name="Grafik 90">
            <a:extLst>
              <a:ext uri="{FF2B5EF4-FFF2-40B4-BE49-F238E27FC236}">
                <a16:creationId xmlns:a16="http://schemas.microsoft.com/office/drawing/2014/main" id="{14103F3F-3013-2897-43C0-DE935175B8F4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64" t="25279" r="32755" b="25372"/>
          <a:stretch/>
        </p:blipFill>
        <p:spPr>
          <a:xfrm>
            <a:off x="3753371" y="3347371"/>
            <a:ext cx="624224" cy="914601"/>
          </a:xfrm>
          <a:prstGeom prst="rect">
            <a:avLst/>
          </a:prstGeom>
        </p:spPr>
      </p:pic>
      <p:pic>
        <p:nvPicPr>
          <p:cNvPr id="92" name="Grafik 91">
            <a:extLst>
              <a:ext uri="{FF2B5EF4-FFF2-40B4-BE49-F238E27FC236}">
                <a16:creationId xmlns:a16="http://schemas.microsoft.com/office/drawing/2014/main" id="{3ABDDC51-8EA7-A4F6-32E6-B037896BB812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1" t="25772" r="32529" b="26547"/>
          <a:stretch/>
        </p:blipFill>
        <p:spPr>
          <a:xfrm>
            <a:off x="8458426" y="3412021"/>
            <a:ext cx="666180" cy="891234"/>
          </a:xfrm>
          <a:prstGeom prst="rect">
            <a:avLst/>
          </a:prstGeom>
        </p:spPr>
      </p:pic>
      <p:sp>
        <p:nvSpPr>
          <p:cNvPr id="93" name="Textfeld 92">
            <a:extLst>
              <a:ext uri="{FF2B5EF4-FFF2-40B4-BE49-F238E27FC236}">
                <a16:creationId xmlns:a16="http://schemas.microsoft.com/office/drawing/2014/main" id="{C4A1F551-6372-3ACB-7FB9-B3A120C53E41}"/>
              </a:ext>
            </a:extLst>
          </p:cNvPr>
          <p:cNvSpPr txBox="1"/>
          <p:nvPr/>
        </p:nvSpPr>
        <p:spPr>
          <a:xfrm>
            <a:off x="5445338" y="1715650"/>
            <a:ext cx="1949571" cy="18116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9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Data Space </a:t>
            </a:r>
            <a:r>
              <a:rPr kumimoji="0" lang="de-DE" sz="900" b="1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Structure</a:t>
            </a:r>
            <a:endParaRPr kumimoji="0" lang="de-DE" sz="9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roid Sans" panose="020B0606030804020204" pitchFamily="34" charset="0"/>
              <a:ea typeface="Droid Sans" panose="020B0606030804020204" pitchFamily="34" charset="0"/>
              <a:cs typeface="Droid Sans" panose="020B0606030804020204" pitchFamily="34" charset="0"/>
            </a:endParaRPr>
          </a:p>
        </p:txBody>
      </p:sp>
      <p:sp>
        <p:nvSpPr>
          <p:cNvPr id="94" name="Textfeld 93">
            <a:extLst>
              <a:ext uri="{FF2B5EF4-FFF2-40B4-BE49-F238E27FC236}">
                <a16:creationId xmlns:a16="http://schemas.microsoft.com/office/drawing/2014/main" id="{1FEF0FD4-8F2E-534F-87CF-31FAC3D954FC}"/>
              </a:ext>
            </a:extLst>
          </p:cNvPr>
          <p:cNvSpPr txBox="1"/>
          <p:nvPr/>
        </p:nvSpPr>
        <p:spPr>
          <a:xfrm>
            <a:off x="9837321" y="1902939"/>
            <a:ext cx="1949571" cy="18116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900" b="1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Adjacent</a:t>
            </a:r>
            <a:r>
              <a:rPr kumimoji="0" lang="de-DE" sz="9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 Frameworks</a:t>
            </a:r>
          </a:p>
        </p:txBody>
      </p:sp>
      <p:sp>
        <p:nvSpPr>
          <p:cNvPr id="95" name="Textfeld 94">
            <a:extLst>
              <a:ext uri="{FF2B5EF4-FFF2-40B4-BE49-F238E27FC236}">
                <a16:creationId xmlns:a16="http://schemas.microsoft.com/office/drawing/2014/main" id="{5137737F-9208-E59C-27F6-96EAB97BC649}"/>
              </a:ext>
            </a:extLst>
          </p:cNvPr>
          <p:cNvSpPr txBox="1"/>
          <p:nvPr/>
        </p:nvSpPr>
        <p:spPr>
          <a:xfrm>
            <a:off x="9907069" y="3908927"/>
            <a:ext cx="1949571" cy="18116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9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IDS Data Space Framework</a:t>
            </a:r>
          </a:p>
        </p:txBody>
      </p:sp>
      <p:sp>
        <p:nvSpPr>
          <p:cNvPr id="96" name="Rechteck 95">
            <a:extLst>
              <a:ext uri="{FF2B5EF4-FFF2-40B4-BE49-F238E27FC236}">
                <a16:creationId xmlns:a16="http://schemas.microsoft.com/office/drawing/2014/main" id="{115F6E93-12C4-2AF4-7807-679FE711EA5C}"/>
              </a:ext>
            </a:extLst>
          </p:cNvPr>
          <p:cNvSpPr/>
          <p:nvPr/>
        </p:nvSpPr>
        <p:spPr>
          <a:xfrm>
            <a:off x="5444994" y="2267388"/>
            <a:ext cx="990370" cy="5709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de-DE" err="1">
              <a:solidFill>
                <a:schemeClr val="tx1"/>
              </a:solidFill>
              <a:latin typeface="Droid Sans" panose="020B0606030804020204" pitchFamily="34" charset="0"/>
              <a:ea typeface="Droid Sans" panose="020B0606030804020204" pitchFamily="34" charset="0"/>
              <a:cs typeface="Droid Sans" panose="020B0606030804020204" pitchFamily="34" charset="0"/>
            </a:endParaRPr>
          </a:p>
        </p:txBody>
      </p:sp>
      <p:sp>
        <p:nvSpPr>
          <p:cNvPr id="97" name="Textfeld 96">
            <a:extLst>
              <a:ext uri="{FF2B5EF4-FFF2-40B4-BE49-F238E27FC236}">
                <a16:creationId xmlns:a16="http://schemas.microsoft.com/office/drawing/2014/main" id="{B3387175-905C-B7EE-8835-7E618498179C}"/>
              </a:ext>
            </a:extLst>
          </p:cNvPr>
          <p:cNvSpPr txBox="1"/>
          <p:nvPr/>
        </p:nvSpPr>
        <p:spPr>
          <a:xfrm>
            <a:off x="5585702" y="2416968"/>
            <a:ext cx="708954" cy="2602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de-DE" sz="900"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Scheme </a:t>
            </a:r>
          </a:p>
          <a:p>
            <a:pPr algn="ctr"/>
            <a:r>
              <a:rPr lang="de-DE" sz="900" err="1"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owner</a:t>
            </a:r>
            <a:endParaRPr lang="de-DE" sz="900">
              <a:latin typeface="Droid Sans" panose="020B0606030804020204" pitchFamily="34" charset="0"/>
              <a:ea typeface="Droid Sans" panose="020B0606030804020204" pitchFamily="34" charset="0"/>
              <a:cs typeface="Droid Sans" panose="020B0606030804020204" pitchFamily="34" charset="0"/>
            </a:endParaRPr>
          </a:p>
        </p:txBody>
      </p:sp>
      <p:sp>
        <p:nvSpPr>
          <p:cNvPr id="99" name="Rechteck 98">
            <a:extLst>
              <a:ext uri="{FF2B5EF4-FFF2-40B4-BE49-F238E27FC236}">
                <a16:creationId xmlns:a16="http://schemas.microsoft.com/office/drawing/2014/main" id="{BA945870-7D5B-B0ED-D2EA-C2F938B927BB}"/>
              </a:ext>
            </a:extLst>
          </p:cNvPr>
          <p:cNvSpPr/>
          <p:nvPr/>
        </p:nvSpPr>
        <p:spPr>
          <a:xfrm>
            <a:off x="6525777" y="2267388"/>
            <a:ext cx="990370" cy="5709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de-DE" err="1">
              <a:solidFill>
                <a:schemeClr val="tx1"/>
              </a:solidFill>
              <a:latin typeface="Droid Sans" panose="020B0606030804020204" pitchFamily="34" charset="0"/>
              <a:ea typeface="Droid Sans" panose="020B0606030804020204" pitchFamily="34" charset="0"/>
              <a:cs typeface="Droid Sans" panose="020B0606030804020204" pitchFamily="34" charset="0"/>
            </a:endParaRPr>
          </a:p>
        </p:txBody>
      </p:sp>
      <p:sp>
        <p:nvSpPr>
          <p:cNvPr id="100" name="Textfeld 99">
            <a:extLst>
              <a:ext uri="{FF2B5EF4-FFF2-40B4-BE49-F238E27FC236}">
                <a16:creationId xmlns:a16="http://schemas.microsoft.com/office/drawing/2014/main" id="{56812CE4-EDDF-DD10-C5FF-16137231DDD3}"/>
              </a:ext>
            </a:extLst>
          </p:cNvPr>
          <p:cNvSpPr txBox="1"/>
          <p:nvPr/>
        </p:nvSpPr>
        <p:spPr>
          <a:xfrm>
            <a:off x="6559685" y="2399465"/>
            <a:ext cx="930275" cy="2602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de-DE" sz="900"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Authority</a:t>
            </a:r>
          </a:p>
          <a:p>
            <a:pPr algn="ctr"/>
            <a:r>
              <a:rPr lang="de-DE" sz="900" err="1"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administrator</a:t>
            </a:r>
            <a:endParaRPr lang="de-DE" sz="900">
              <a:latin typeface="Droid Sans" panose="020B0606030804020204" pitchFamily="34" charset="0"/>
              <a:ea typeface="Droid Sans" panose="020B0606030804020204" pitchFamily="34" charset="0"/>
              <a:cs typeface="Droid Sans" panose="020B0606030804020204" pitchFamily="34" charset="0"/>
            </a:endParaRPr>
          </a:p>
        </p:txBody>
      </p:sp>
      <p:sp>
        <p:nvSpPr>
          <p:cNvPr id="101" name="Rechteck 100">
            <a:extLst>
              <a:ext uri="{FF2B5EF4-FFF2-40B4-BE49-F238E27FC236}">
                <a16:creationId xmlns:a16="http://schemas.microsoft.com/office/drawing/2014/main" id="{6273D9AA-762B-826E-B309-DCE3077B3A1C}"/>
              </a:ext>
            </a:extLst>
          </p:cNvPr>
          <p:cNvSpPr/>
          <p:nvPr/>
        </p:nvSpPr>
        <p:spPr>
          <a:xfrm>
            <a:off x="4859740" y="3410461"/>
            <a:ext cx="990370" cy="5709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de-DE" err="1">
              <a:solidFill>
                <a:schemeClr val="tx1"/>
              </a:solidFill>
              <a:latin typeface="Droid Sans" panose="020B0606030804020204" pitchFamily="34" charset="0"/>
              <a:ea typeface="Droid Sans" panose="020B0606030804020204" pitchFamily="34" charset="0"/>
              <a:cs typeface="Droid Sans" panose="020B0606030804020204" pitchFamily="34" charset="0"/>
            </a:endParaRPr>
          </a:p>
        </p:txBody>
      </p:sp>
      <p:sp>
        <p:nvSpPr>
          <p:cNvPr id="102" name="Textfeld 101">
            <a:extLst>
              <a:ext uri="{FF2B5EF4-FFF2-40B4-BE49-F238E27FC236}">
                <a16:creationId xmlns:a16="http://schemas.microsoft.com/office/drawing/2014/main" id="{66CD8FEC-664D-5B08-2141-24D059035120}"/>
              </a:ext>
            </a:extLst>
          </p:cNvPr>
          <p:cNvSpPr txBox="1"/>
          <p:nvPr/>
        </p:nvSpPr>
        <p:spPr>
          <a:xfrm>
            <a:off x="4864586" y="3499261"/>
            <a:ext cx="985524" cy="2602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de-DE" sz="900"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Policy </a:t>
            </a:r>
            <a:r>
              <a:rPr lang="de-DE" sz="900" err="1"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Enforcement</a:t>
            </a:r>
            <a:r>
              <a:rPr lang="de-DE" sz="900"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 Framework (PEF)</a:t>
            </a:r>
          </a:p>
        </p:txBody>
      </p:sp>
      <p:sp>
        <p:nvSpPr>
          <p:cNvPr id="103" name="Rechteck 102">
            <a:extLst>
              <a:ext uri="{FF2B5EF4-FFF2-40B4-BE49-F238E27FC236}">
                <a16:creationId xmlns:a16="http://schemas.microsoft.com/office/drawing/2014/main" id="{5F0CF24E-F3BE-CA7F-C266-BD70BDBB63A6}"/>
              </a:ext>
            </a:extLst>
          </p:cNvPr>
          <p:cNvSpPr/>
          <p:nvPr/>
        </p:nvSpPr>
        <p:spPr>
          <a:xfrm>
            <a:off x="5940523" y="3410461"/>
            <a:ext cx="990370" cy="5709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de-DE" err="1">
              <a:solidFill>
                <a:schemeClr val="tx1"/>
              </a:solidFill>
              <a:latin typeface="Droid Sans" panose="020B0606030804020204" pitchFamily="34" charset="0"/>
              <a:ea typeface="Droid Sans" panose="020B0606030804020204" pitchFamily="34" charset="0"/>
              <a:cs typeface="Droid Sans" panose="020B0606030804020204" pitchFamily="34" charset="0"/>
            </a:endParaRPr>
          </a:p>
        </p:txBody>
      </p:sp>
      <p:sp>
        <p:nvSpPr>
          <p:cNvPr id="104" name="Textfeld 103">
            <a:extLst>
              <a:ext uri="{FF2B5EF4-FFF2-40B4-BE49-F238E27FC236}">
                <a16:creationId xmlns:a16="http://schemas.microsoft.com/office/drawing/2014/main" id="{243C2E2C-EEAB-E3FF-52E3-7E614366D53B}"/>
              </a:ext>
            </a:extLst>
          </p:cNvPr>
          <p:cNvSpPr txBox="1"/>
          <p:nvPr/>
        </p:nvSpPr>
        <p:spPr>
          <a:xfrm>
            <a:off x="5928388" y="3504451"/>
            <a:ext cx="1002505" cy="2602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de-DE" sz="900" err="1"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Application</a:t>
            </a:r>
            <a:r>
              <a:rPr lang="de-DE" sz="900"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 </a:t>
            </a:r>
            <a:r>
              <a:rPr lang="de-DE" sz="900" err="1"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Execution</a:t>
            </a:r>
            <a:r>
              <a:rPr lang="de-DE" sz="900"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 Environment (AEE)</a:t>
            </a:r>
          </a:p>
        </p:txBody>
      </p:sp>
      <p:sp>
        <p:nvSpPr>
          <p:cNvPr id="109" name="Rechteck 108">
            <a:extLst>
              <a:ext uri="{FF2B5EF4-FFF2-40B4-BE49-F238E27FC236}">
                <a16:creationId xmlns:a16="http://schemas.microsoft.com/office/drawing/2014/main" id="{B8C6090F-EDB0-B33B-80A4-9B8001B21714}"/>
              </a:ext>
            </a:extLst>
          </p:cNvPr>
          <p:cNvSpPr/>
          <p:nvPr/>
        </p:nvSpPr>
        <p:spPr>
          <a:xfrm>
            <a:off x="7020962" y="3410461"/>
            <a:ext cx="990370" cy="5709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de-DE" err="1">
              <a:solidFill>
                <a:schemeClr val="tx1"/>
              </a:solidFill>
              <a:latin typeface="Droid Sans" panose="020B0606030804020204" pitchFamily="34" charset="0"/>
              <a:ea typeface="Droid Sans" panose="020B0606030804020204" pitchFamily="34" charset="0"/>
              <a:cs typeface="Droid Sans" panose="020B0606030804020204" pitchFamily="34" charset="0"/>
            </a:endParaRPr>
          </a:p>
        </p:txBody>
      </p:sp>
      <p:sp>
        <p:nvSpPr>
          <p:cNvPr id="110" name="Textfeld 109">
            <a:extLst>
              <a:ext uri="{FF2B5EF4-FFF2-40B4-BE49-F238E27FC236}">
                <a16:creationId xmlns:a16="http://schemas.microsoft.com/office/drawing/2014/main" id="{578422CD-E105-D0A0-6D18-5AA4FAB0A84E}"/>
              </a:ext>
            </a:extLst>
          </p:cNvPr>
          <p:cNvSpPr txBox="1"/>
          <p:nvPr/>
        </p:nvSpPr>
        <p:spPr>
          <a:xfrm>
            <a:off x="7048330" y="3570363"/>
            <a:ext cx="930275" cy="2602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de-DE" sz="900" err="1"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Semantic</a:t>
            </a:r>
            <a:endParaRPr lang="de-DE" sz="900">
              <a:latin typeface="Droid Sans" panose="020B0606030804020204" pitchFamily="34" charset="0"/>
              <a:ea typeface="Droid Sans" panose="020B0606030804020204" pitchFamily="34" charset="0"/>
              <a:cs typeface="Droid Sans" panose="020B0606030804020204" pitchFamily="34" charset="0"/>
            </a:endParaRPr>
          </a:p>
          <a:p>
            <a:pPr algn="ctr"/>
            <a:r>
              <a:rPr lang="de-DE" sz="900"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Management</a:t>
            </a:r>
          </a:p>
        </p:txBody>
      </p:sp>
      <p:sp>
        <p:nvSpPr>
          <p:cNvPr id="111" name="Textfeld 110">
            <a:extLst>
              <a:ext uri="{FF2B5EF4-FFF2-40B4-BE49-F238E27FC236}">
                <a16:creationId xmlns:a16="http://schemas.microsoft.com/office/drawing/2014/main" id="{D7DABDE8-25AC-96E6-3BC3-67F026B6ED84}"/>
              </a:ext>
            </a:extLst>
          </p:cNvPr>
          <p:cNvSpPr txBox="1"/>
          <p:nvPr/>
        </p:nvSpPr>
        <p:spPr>
          <a:xfrm>
            <a:off x="5499212" y="2063956"/>
            <a:ext cx="1949571" cy="18116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9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Authority Building Blocks</a:t>
            </a:r>
          </a:p>
        </p:txBody>
      </p:sp>
      <p:sp>
        <p:nvSpPr>
          <p:cNvPr id="112" name="Textfeld 111">
            <a:extLst>
              <a:ext uri="{FF2B5EF4-FFF2-40B4-BE49-F238E27FC236}">
                <a16:creationId xmlns:a16="http://schemas.microsoft.com/office/drawing/2014/main" id="{CAF10DA2-AD4B-4923-CBD3-CB568F9187FA}"/>
              </a:ext>
            </a:extLst>
          </p:cNvPr>
          <p:cNvSpPr txBox="1"/>
          <p:nvPr/>
        </p:nvSpPr>
        <p:spPr>
          <a:xfrm>
            <a:off x="5550991" y="3111742"/>
            <a:ext cx="1949571" cy="18116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9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Data Processing Building Blocks</a:t>
            </a:r>
          </a:p>
        </p:txBody>
      </p:sp>
      <p:sp>
        <p:nvSpPr>
          <p:cNvPr id="113" name="Textfeld 112">
            <a:extLst>
              <a:ext uri="{FF2B5EF4-FFF2-40B4-BE49-F238E27FC236}">
                <a16:creationId xmlns:a16="http://schemas.microsoft.com/office/drawing/2014/main" id="{FBC40C3F-3EB8-FE8E-B1F4-0ADE60CF135C}"/>
              </a:ext>
            </a:extLst>
          </p:cNvPr>
          <p:cNvSpPr txBox="1"/>
          <p:nvPr/>
        </p:nvSpPr>
        <p:spPr>
          <a:xfrm>
            <a:off x="5499212" y="4633826"/>
            <a:ext cx="1949571" cy="18116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9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Data Sharing Building Blocks</a:t>
            </a:r>
          </a:p>
        </p:txBody>
      </p:sp>
      <p:sp>
        <p:nvSpPr>
          <p:cNvPr id="118" name="Rechteck 117">
            <a:extLst>
              <a:ext uri="{FF2B5EF4-FFF2-40B4-BE49-F238E27FC236}">
                <a16:creationId xmlns:a16="http://schemas.microsoft.com/office/drawing/2014/main" id="{8EB2EAD1-EECA-C237-10DF-F2D4FCD28103}"/>
              </a:ext>
            </a:extLst>
          </p:cNvPr>
          <p:cNvSpPr/>
          <p:nvPr/>
        </p:nvSpPr>
        <p:spPr>
          <a:xfrm>
            <a:off x="7015899" y="4861847"/>
            <a:ext cx="819711" cy="443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de-DE" err="1">
              <a:solidFill>
                <a:schemeClr val="tx1"/>
              </a:solidFill>
              <a:latin typeface="Droid Sans" panose="020B0606030804020204" pitchFamily="34" charset="0"/>
              <a:ea typeface="Droid Sans" panose="020B0606030804020204" pitchFamily="34" charset="0"/>
              <a:cs typeface="Droid Sans" panose="020B0606030804020204" pitchFamily="34" charset="0"/>
            </a:endParaRPr>
          </a:p>
        </p:txBody>
      </p:sp>
      <p:sp>
        <p:nvSpPr>
          <p:cNvPr id="119" name="Textfeld 118">
            <a:extLst>
              <a:ext uri="{FF2B5EF4-FFF2-40B4-BE49-F238E27FC236}">
                <a16:creationId xmlns:a16="http://schemas.microsoft.com/office/drawing/2014/main" id="{71C9491D-6E01-B796-52E5-1473ADC8B3D0}"/>
              </a:ext>
            </a:extLst>
          </p:cNvPr>
          <p:cNvSpPr txBox="1"/>
          <p:nvPr/>
        </p:nvSpPr>
        <p:spPr>
          <a:xfrm>
            <a:off x="7037740" y="4969001"/>
            <a:ext cx="771595" cy="2602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de-DE" sz="900"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Identity</a:t>
            </a:r>
          </a:p>
          <a:p>
            <a:pPr algn="ctr"/>
            <a:r>
              <a:rPr lang="de-DE" sz="900"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Provider</a:t>
            </a:r>
          </a:p>
        </p:txBody>
      </p:sp>
      <p:sp>
        <p:nvSpPr>
          <p:cNvPr id="120" name="Rechteck 119">
            <a:extLst>
              <a:ext uri="{FF2B5EF4-FFF2-40B4-BE49-F238E27FC236}">
                <a16:creationId xmlns:a16="http://schemas.microsoft.com/office/drawing/2014/main" id="{9E80AECA-2783-EAD5-0EA2-8607084CFD6D}"/>
              </a:ext>
            </a:extLst>
          </p:cNvPr>
          <p:cNvSpPr/>
          <p:nvPr/>
        </p:nvSpPr>
        <p:spPr>
          <a:xfrm>
            <a:off x="6056962" y="4857304"/>
            <a:ext cx="819711" cy="4482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de-DE" err="1">
              <a:solidFill>
                <a:schemeClr val="tx1"/>
              </a:solidFill>
              <a:latin typeface="Droid Sans" panose="020B0606030804020204" pitchFamily="34" charset="0"/>
              <a:ea typeface="Droid Sans" panose="020B0606030804020204" pitchFamily="34" charset="0"/>
              <a:cs typeface="Droid Sans" panose="020B0606030804020204" pitchFamily="34" charset="0"/>
            </a:endParaRPr>
          </a:p>
        </p:txBody>
      </p:sp>
      <p:sp>
        <p:nvSpPr>
          <p:cNvPr id="121" name="Textfeld 120">
            <a:extLst>
              <a:ext uri="{FF2B5EF4-FFF2-40B4-BE49-F238E27FC236}">
                <a16:creationId xmlns:a16="http://schemas.microsoft.com/office/drawing/2014/main" id="{0C1E6020-F347-8098-F475-908E9DDA4E22}"/>
              </a:ext>
            </a:extLst>
          </p:cNvPr>
          <p:cNvSpPr txBox="1"/>
          <p:nvPr/>
        </p:nvSpPr>
        <p:spPr>
          <a:xfrm>
            <a:off x="6081019" y="4969001"/>
            <a:ext cx="771595" cy="2602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de-DE" sz="900"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Clearing</a:t>
            </a:r>
          </a:p>
          <a:p>
            <a:pPr algn="ctr"/>
            <a:r>
              <a:rPr lang="de-DE" sz="900"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House</a:t>
            </a:r>
          </a:p>
        </p:txBody>
      </p:sp>
      <p:sp>
        <p:nvSpPr>
          <p:cNvPr id="122" name="Rechteck 121">
            <a:extLst>
              <a:ext uri="{FF2B5EF4-FFF2-40B4-BE49-F238E27FC236}">
                <a16:creationId xmlns:a16="http://schemas.microsoft.com/office/drawing/2014/main" id="{BA175E68-C8FF-DE77-5259-2C565A4FB0ED}"/>
              </a:ext>
            </a:extLst>
          </p:cNvPr>
          <p:cNvSpPr/>
          <p:nvPr/>
        </p:nvSpPr>
        <p:spPr>
          <a:xfrm>
            <a:off x="5098025" y="4867951"/>
            <a:ext cx="819711" cy="4376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de-DE" err="1">
              <a:solidFill>
                <a:schemeClr val="tx1"/>
              </a:solidFill>
              <a:latin typeface="Droid Sans" panose="020B0606030804020204" pitchFamily="34" charset="0"/>
              <a:ea typeface="Droid Sans" panose="020B0606030804020204" pitchFamily="34" charset="0"/>
              <a:cs typeface="Droid Sans" panose="020B0606030804020204" pitchFamily="34" charset="0"/>
            </a:endParaRPr>
          </a:p>
        </p:txBody>
      </p:sp>
      <p:sp>
        <p:nvSpPr>
          <p:cNvPr id="123" name="Textfeld 122">
            <a:extLst>
              <a:ext uri="{FF2B5EF4-FFF2-40B4-BE49-F238E27FC236}">
                <a16:creationId xmlns:a16="http://schemas.microsoft.com/office/drawing/2014/main" id="{05D9B74D-5F75-B495-65F7-5F85BA4411DB}"/>
              </a:ext>
            </a:extLst>
          </p:cNvPr>
          <p:cNvSpPr txBox="1"/>
          <p:nvPr/>
        </p:nvSpPr>
        <p:spPr>
          <a:xfrm>
            <a:off x="5122082" y="4888066"/>
            <a:ext cx="771595" cy="2602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de-DE" sz="900"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Broker </a:t>
            </a:r>
          </a:p>
          <a:p>
            <a:pPr algn="ctr"/>
            <a:r>
              <a:rPr lang="de-DE" sz="900"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Service</a:t>
            </a:r>
          </a:p>
          <a:p>
            <a:pPr algn="ctr"/>
            <a:r>
              <a:rPr lang="de-DE" sz="900"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Provider</a:t>
            </a:r>
          </a:p>
        </p:txBody>
      </p:sp>
      <p:sp>
        <p:nvSpPr>
          <p:cNvPr id="124" name="Rechteck 123">
            <a:extLst>
              <a:ext uri="{FF2B5EF4-FFF2-40B4-BE49-F238E27FC236}">
                <a16:creationId xmlns:a16="http://schemas.microsoft.com/office/drawing/2014/main" id="{2E5AFCF0-0671-9777-D43C-8C930705D7F1}"/>
              </a:ext>
            </a:extLst>
          </p:cNvPr>
          <p:cNvSpPr/>
          <p:nvPr/>
        </p:nvSpPr>
        <p:spPr>
          <a:xfrm>
            <a:off x="6521037" y="5394732"/>
            <a:ext cx="819711" cy="4482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de-DE" err="1">
              <a:solidFill>
                <a:schemeClr val="tx1"/>
              </a:solidFill>
              <a:latin typeface="Droid Sans" panose="020B0606030804020204" pitchFamily="34" charset="0"/>
              <a:ea typeface="Droid Sans" panose="020B0606030804020204" pitchFamily="34" charset="0"/>
              <a:cs typeface="Droid Sans" panose="020B0606030804020204" pitchFamily="34" charset="0"/>
            </a:endParaRPr>
          </a:p>
        </p:txBody>
      </p:sp>
      <p:sp>
        <p:nvSpPr>
          <p:cNvPr id="125" name="Textfeld 124">
            <a:extLst>
              <a:ext uri="{FF2B5EF4-FFF2-40B4-BE49-F238E27FC236}">
                <a16:creationId xmlns:a16="http://schemas.microsoft.com/office/drawing/2014/main" id="{E540FDE7-8BB3-E8D9-C6EB-E7779B474081}"/>
              </a:ext>
            </a:extLst>
          </p:cNvPr>
          <p:cNvSpPr txBox="1"/>
          <p:nvPr/>
        </p:nvSpPr>
        <p:spPr>
          <a:xfrm>
            <a:off x="6545094" y="5506429"/>
            <a:ext cx="771595" cy="2602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de-DE" sz="900"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Security </a:t>
            </a:r>
          </a:p>
          <a:p>
            <a:pPr algn="ctr"/>
            <a:r>
              <a:rPr lang="de-DE" sz="900"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Gateway</a:t>
            </a:r>
          </a:p>
        </p:txBody>
      </p:sp>
      <p:sp>
        <p:nvSpPr>
          <p:cNvPr id="126" name="Rechteck 125">
            <a:extLst>
              <a:ext uri="{FF2B5EF4-FFF2-40B4-BE49-F238E27FC236}">
                <a16:creationId xmlns:a16="http://schemas.microsoft.com/office/drawing/2014/main" id="{A8D48BAF-13B6-B8FB-FECF-68EB3559B2EC}"/>
              </a:ext>
            </a:extLst>
          </p:cNvPr>
          <p:cNvSpPr/>
          <p:nvPr/>
        </p:nvSpPr>
        <p:spPr>
          <a:xfrm>
            <a:off x="5562100" y="5405379"/>
            <a:ext cx="819711" cy="4376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de-DE" err="1">
              <a:solidFill>
                <a:schemeClr val="tx1"/>
              </a:solidFill>
              <a:latin typeface="Droid Sans" panose="020B0606030804020204" pitchFamily="34" charset="0"/>
              <a:ea typeface="Droid Sans" panose="020B0606030804020204" pitchFamily="34" charset="0"/>
              <a:cs typeface="Droid Sans" panose="020B0606030804020204" pitchFamily="34" charset="0"/>
            </a:endParaRPr>
          </a:p>
        </p:txBody>
      </p:sp>
      <p:sp>
        <p:nvSpPr>
          <p:cNvPr id="127" name="Textfeld 126">
            <a:extLst>
              <a:ext uri="{FF2B5EF4-FFF2-40B4-BE49-F238E27FC236}">
                <a16:creationId xmlns:a16="http://schemas.microsoft.com/office/drawing/2014/main" id="{69C228AD-6BD0-DC95-0790-95A551134A90}"/>
              </a:ext>
            </a:extLst>
          </p:cNvPr>
          <p:cNvSpPr txBox="1"/>
          <p:nvPr/>
        </p:nvSpPr>
        <p:spPr>
          <a:xfrm>
            <a:off x="5590663" y="5509528"/>
            <a:ext cx="771595" cy="2602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de-DE" sz="900" err="1"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Authorization</a:t>
            </a:r>
            <a:endParaRPr lang="de-DE" sz="900">
              <a:latin typeface="Droid Sans" panose="020B0606030804020204" pitchFamily="34" charset="0"/>
              <a:ea typeface="Droid Sans" panose="020B0606030804020204" pitchFamily="34" charset="0"/>
              <a:cs typeface="Droid Sans" panose="020B0606030804020204" pitchFamily="34" charset="0"/>
            </a:endParaRPr>
          </a:p>
          <a:p>
            <a:pPr algn="ctr"/>
            <a:r>
              <a:rPr lang="de-DE" sz="900"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Registry</a:t>
            </a:r>
          </a:p>
        </p:txBody>
      </p:sp>
      <p:sp>
        <p:nvSpPr>
          <p:cNvPr id="128" name="Textfeld 127">
            <a:extLst>
              <a:ext uri="{FF2B5EF4-FFF2-40B4-BE49-F238E27FC236}">
                <a16:creationId xmlns:a16="http://schemas.microsoft.com/office/drawing/2014/main" id="{3CDAE37C-3510-7793-EC6C-8765467F4D71}"/>
              </a:ext>
            </a:extLst>
          </p:cNvPr>
          <p:cNvSpPr txBox="1"/>
          <p:nvPr/>
        </p:nvSpPr>
        <p:spPr>
          <a:xfrm>
            <a:off x="9774597" y="2345132"/>
            <a:ext cx="2088232" cy="7896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171450" indent="-171450" algn="l">
              <a:buFont typeface="Symbol" panose="05050102010706020507" pitchFamily="18" charset="2"/>
              <a:buChar char="-"/>
            </a:pPr>
            <a:r>
              <a:rPr lang="de-DE" sz="1100"/>
              <a:t>Agreement Frameworks</a:t>
            </a:r>
          </a:p>
          <a:p>
            <a:pPr marL="171450" indent="-171450" algn="l">
              <a:buFont typeface="Symbol" panose="05050102010706020507" pitchFamily="18" charset="2"/>
              <a:buChar char="-"/>
            </a:pPr>
            <a:r>
              <a:rPr lang="de-DE" sz="1100"/>
              <a:t>Cloud Processing Frameworks</a:t>
            </a:r>
          </a:p>
          <a:p>
            <a:pPr marL="171450" indent="-171450" algn="l">
              <a:buFont typeface="Symbol" panose="05050102010706020507" pitchFamily="18" charset="2"/>
              <a:buChar char="-"/>
            </a:pPr>
            <a:r>
              <a:rPr lang="de-DE" sz="1100"/>
              <a:t>Other Frameworks … </a:t>
            </a:r>
          </a:p>
        </p:txBody>
      </p:sp>
      <p:grpSp>
        <p:nvGrpSpPr>
          <p:cNvPr id="129" name="Gruppieren 128">
            <a:extLst>
              <a:ext uri="{FF2B5EF4-FFF2-40B4-BE49-F238E27FC236}">
                <a16:creationId xmlns:a16="http://schemas.microsoft.com/office/drawing/2014/main" id="{A54FE2E4-0F51-32EF-3B57-A8E288661421}"/>
              </a:ext>
            </a:extLst>
          </p:cNvPr>
          <p:cNvGrpSpPr/>
          <p:nvPr/>
        </p:nvGrpSpPr>
        <p:grpSpPr>
          <a:xfrm rot="16200000">
            <a:off x="8543507" y="2499852"/>
            <a:ext cx="1772109" cy="174026"/>
            <a:chOff x="6936300" y="1351443"/>
            <a:chExt cx="939599" cy="207722"/>
          </a:xfrm>
        </p:grpSpPr>
        <p:cxnSp>
          <p:nvCxnSpPr>
            <p:cNvPr id="130" name="Gerader Verbinder 129">
              <a:extLst>
                <a:ext uri="{FF2B5EF4-FFF2-40B4-BE49-F238E27FC236}">
                  <a16:creationId xmlns:a16="http://schemas.microsoft.com/office/drawing/2014/main" id="{7F1A3984-485F-2B6E-FF75-AAD81501834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36300" y="1351443"/>
              <a:ext cx="939599" cy="0"/>
            </a:xfrm>
            <a:prstGeom prst="line">
              <a:avLst/>
            </a:prstGeom>
            <a:ln w="1270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Gerader Verbinder 130">
              <a:extLst>
                <a:ext uri="{FF2B5EF4-FFF2-40B4-BE49-F238E27FC236}">
                  <a16:creationId xmlns:a16="http://schemas.microsoft.com/office/drawing/2014/main" id="{4555DB4B-0614-80FD-7153-8427BD14AB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36300" y="1351483"/>
              <a:ext cx="0" cy="207682"/>
            </a:xfrm>
            <a:prstGeom prst="line">
              <a:avLst/>
            </a:prstGeom>
            <a:ln w="1270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Gerader Verbinder 131">
              <a:extLst>
                <a:ext uri="{FF2B5EF4-FFF2-40B4-BE49-F238E27FC236}">
                  <a16:creationId xmlns:a16="http://schemas.microsoft.com/office/drawing/2014/main" id="{408B5C50-7441-591C-C083-A09A49E5F5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75899" y="1351483"/>
              <a:ext cx="0" cy="207682"/>
            </a:xfrm>
            <a:prstGeom prst="line">
              <a:avLst/>
            </a:prstGeom>
            <a:ln w="1270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3" name="Gruppieren 132">
            <a:extLst>
              <a:ext uri="{FF2B5EF4-FFF2-40B4-BE49-F238E27FC236}">
                <a16:creationId xmlns:a16="http://schemas.microsoft.com/office/drawing/2014/main" id="{7E5F3DB9-6539-2D76-75A2-B320E5FB0E5A}"/>
              </a:ext>
            </a:extLst>
          </p:cNvPr>
          <p:cNvGrpSpPr/>
          <p:nvPr/>
        </p:nvGrpSpPr>
        <p:grpSpPr>
          <a:xfrm rot="16200000">
            <a:off x="8339528" y="4734980"/>
            <a:ext cx="2195058" cy="174026"/>
            <a:chOff x="6936300" y="1351443"/>
            <a:chExt cx="939599" cy="207722"/>
          </a:xfrm>
        </p:grpSpPr>
        <p:cxnSp>
          <p:nvCxnSpPr>
            <p:cNvPr id="134" name="Gerader Verbinder 133">
              <a:extLst>
                <a:ext uri="{FF2B5EF4-FFF2-40B4-BE49-F238E27FC236}">
                  <a16:creationId xmlns:a16="http://schemas.microsoft.com/office/drawing/2014/main" id="{755D2DA2-887F-035E-6321-AF4555069EB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36300" y="1351443"/>
              <a:ext cx="939599" cy="0"/>
            </a:xfrm>
            <a:prstGeom prst="line">
              <a:avLst/>
            </a:prstGeom>
            <a:ln w="1270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Gerader Verbinder 134">
              <a:extLst>
                <a:ext uri="{FF2B5EF4-FFF2-40B4-BE49-F238E27FC236}">
                  <a16:creationId xmlns:a16="http://schemas.microsoft.com/office/drawing/2014/main" id="{F3BA42E4-533A-4120-9F1C-C160E4284D0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36300" y="1351483"/>
              <a:ext cx="0" cy="207682"/>
            </a:xfrm>
            <a:prstGeom prst="line">
              <a:avLst/>
            </a:prstGeom>
            <a:ln w="1270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Gerader Verbinder 135">
              <a:extLst>
                <a:ext uri="{FF2B5EF4-FFF2-40B4-BE49-F238E27FC236}">
                  <a16:creationId xmlns:a16="http://schemas.microsoft.com/office/drawing/2014/main" id="{E1F86B3D-54DA-C720-C86E-F5B97EE132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75899" y="1351483"/>
              <a:ext cx="0" cy="207682"/>
            </a:xfrm>
            <a:prstGeom prst="line">
              <a:avLst/>
            </a:prstGeom>
            <a:ln w="1270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7" name="Gerade Verbindung mit Pfeil 136">
            <a:extLst>
              <a:ext uri="{FF2B5EF4-FFF2-40B4-BE49-F238E27FC236}">
                <a16:creationId xmlns:a16="http://schemas.microsoft.com/office/drawing/2014/main" id="{8A638F3A-D8A1-1B0C-8FBB-33117206E483}"/>
              </a:ext>
            </a:extLst>
          </p:cNvPr>
          <p:cNvCxnSpPr>
            <a:cxnSpLocks/>
          </p:cNvCxnSpPr>
          <p:nvPr/>
        </p:nvCxnSpPr>
        <p:spPr>
          <a:xfrm flipH="1">
            <a:off x="8328248" y="4966363"/>
            <a:ext cx="1021795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Gerade Verbindung mit Pfeil 138">
            <a:extLst>
              <a:ext uri="{FF2B5EF4-FFF2-40B4-BE49-F238E27FC236}">
                <a16:creationId xmlns:a16="http://schemas.microsoft.com/office/drawing/2014/main" id="{B23FDAFA-1FE3-874B-4726-279E935AB480}"/>
              </a:ext>
            </a:extLst>
          </p:cNvPr>
          <p:cNvCxnSpPr>
            <a:cxnSpLocks/>
          </p:cNvCxnSpPr>
          <p:nvPr/>
        </p:nvCxnSpPr>
        <p:spPr>
          <a:xfrm flipH="1">
            <a:off x="7978605" y="2205549"/>
            <a:ext cx="1371438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Gerade Verbindung mit Pfeil 140">
            <a:extLst>
              <a:ext uri="{FF2B5EF4-FFF2-40B4-BE49-F238E27FC236}">
                <a16:creationId xmlns:a16="http://schemas.microsoft.com/office/drawing/2014/main" id="{E0BFFE36-8326-C680-90E4-4FA72CCE345F}"/>
              </a:ext>
            </a:extLst>
          </p:cNvPr>
          <p:cNvCxnSpPr>
            <a:cxnSpLocks/>
          </p:cNvCxnSpPr>
          <p:nvPr/>
        </p:nvCxnSpPr>
        <p:spPr>
          <a:xfrm flipH="1">
            <a:off x="8544272" y="3212976"/>
            <a:ext cx="795374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Textfeld 143">
            <a:extLst>
              <a:ext uri="{FF2B5EF4-FFF2-40B4-BE49-F238E27FC236}">
                <a16:creationId xmlns:a16="http://schemas.microsoft.com/office/drawing/2014/main" id="{67D8FB11-6E83-2E7C-4BE5-E3E5C9EA1D3B}"/>
              </a:ext>
            </a:extLst>
          </p:cNvPr>
          <p:cNvSpPr txBox="1"/>
          <p:nvPr/>
        </p:nvSpPr>
        <p:spPr>
          <a:xfrm>
            <a:off x="5333763" y="2299794"/>
            <a:ext cx="207288" cy="205755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prstDash val="sysDash"/>
          </a:ln>
        </p:spPr>
        <p:txBody>
          <a:bodyPr wrap="square" lIns="0" tIns="0" rIns="0" bIns="0" rtlCol="0">
            <a:noAutofit/>
          </a:bodyPr>
          <a:lstStyle/>
          <a:p>
            <a:pPr algn="l"/>
            <a:endParaRPr lang="de-DE" err="1"/>
          </a:p>
        </p:txBody>
      </p:sp>
      <p:sp>
        <p:nvSpPr>
          <p:cNvPr id="145" name="Textfeld 144">
            <a:extLst>
              <a:ext uri="{FF2B5EF4-FFF2-40B4-BE49-F238E27FC236}">
                <a16:creationId xmlns:a16="http://schemas.microsoft.com/office/drawing/2014/main" id="{96786C5E-DC7C-702C-6837-506031BB28E4}"/>
              </a:ext>
            </a:extLst>
          </p:cNvPr>
          <p:cNvSpPr txBox="1"/>
          <p:nvPr/>
        </p:nvSpPr>
        <p:spPr>
          <a:xfrm>
            <a:off x="5354686" y="2324417"/>
            <a:ext cx="154873" cy="15009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de-DE" sz="1100"/>
              <a:t>10</a:t>
            </a:r>
          </a:p>
        </p:txBody>
      </p:sp>
      <p:sp>
        <p:nvSpPr>
          <p:cNvPr id="148" name="Textfeld 147">
            <a:extLst>
              <a:ext uri="{FF2B5EF4-FFF2-40B4-BE49-F238E27FC236}">
                <a16:creationId xmlns:a16="http://schemas.microsoft.com/office/drawing/2014/main" id="{B7791D67-9897-B506-6FD5-5771CF7E51C1}"/>
              </a:ext>
            </a:extLst>
          </p:cNvPr>
          <p:cNvSpPr txBox="1"/>
          <p:nvPr/>
        </p:nvSpPr>
        <p:spPr>
          <a:xfrm>
            <a:off x="5333763" y="2592435"/>
            <a:ext cx="207288" cy="205755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prstDash val="sysDash"/>
          </a:ln>
        </p:spPr>
        <p:txBody>
          <a:bodyPr wrap="square" lIns="0" tIns="0" rIns="0" bIns="0" rtlCol="0">
            <a:noAutofit/>
          </a:bodyPr>
          <a:lstStyle/>
          <a:p>
            <a:pPr algn="l"/>
            <a:endParaRPr lang="de-DE" err="1"/>
          </a:p>
        </p:txBody>
      </p:sp>
      <p:sp>
        <p:nvSpPr>
          <p:cNvPr id="149" name="Textfeld 148">
            <a:extLst>
              <a:ext uri="{FF2B5EF4-FFF2-40B4-BE49-F238E27FC236}">
                <a16:creationId xmlns:a16="http://schemas.microsoft.com/office/drawing/2014/main" id="{7EF9669A-A3C4-F220-EEF2-2481EFD7D0C7}"/>
              </a:ext>
            </a:extLst>
          </p:cNvPr>
          <p:cNvSpPr txBox="1"/>
          <p:nvPr/>
        </p:nvSpPr>
        <p:spPr>
          <a:xfrm>
            <a:off x="5354686" y="2617058"/>
            <a:ext cx="154873" cy="15009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de-DE" sz="1100"/>
              <a:t>11</a:t>
            </a:r>
          </a:p>
        </p:txBody>
      </p:sp>
      <p:sp>
        <p:nvSpPr>
          <p:cNvPr id="153" name="Textfeld 152">
            <a:extLst>
              <a:ext uri="{FF2B5EF4-FFF2-40B4-BE49-F238E27FC236}">
                <a16:creationId xmlns:a16="http://schemas.microsoft.com/office/drawing/2014/main" id="{08ED1C19-D3EF-AAF4-2B28-BCCC0E0B37B0}"/>
              </a:ext>
            </a:extLst>
          </p:cNvPr>
          <p:cNvSpPr txBox="1"/>
          <p:nvPr/>
        </p:nvSpPr>
        <p:spPr>
          <a:xfrm>
            <a:off x="7420795" y="2305398"/>
            <a:ext cx="207288" cy="205755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prstDash val="sysDash"/>
          </a:ln>
        </p:spPr>
        <p:txBody>
          <a:bodyPr wrap="square" lIns="0" tIns="0" rIns="0" bIns="0" rtlCol="0">
            <a:noAutofit/>
          </a:bodyPr>
          <a:lstStyle/>
          <a:p>
            <a:pPr algn="l"/>
            <a:endParaRPr lang="de-DE" err="1"/>
          </a:p>
        </p:txBody>
      </p:sp>
      <p:sp>
        <p:nvSpPr>
          <p:cNvPr id="154" name="Textfeld 153">
            <a:extLst>
              <a:ext uri="{FF2B5EF4-FFF2-40B4-BE49-F238E27FC236}">
                <a16:creationId xmlns:a16="http://schemas.microsoft.com/office/drawing/2014/main" id="{79DCC3EC-3C40-31BE-0647-3E0E127BDF24}"/>
              </a:ext>
            </a:extLst>
          </p:cNvPr>
          <p:cNvSpPr txBox="1"/>
          <p:nvPr/>
        </p:nvSpPr>
        <p:spPr>
          <a:xfrm>
            <a:off x="7441718" y="2330021"/>
            <a:ext cx="154873" cy="15009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de-DE" sz="1100"/>
              <a:t>12</a:t>
            </a:r>
          </a:p>
        </p:txBody>
      </p:sp>
      <p:sp>
        <p:nvSpPr>
          <p:cNvPr id="155" name="Textfeld 154">
            <a:extLst>
              <a:ext uri="{FF2B5EF4-FFF2-40B4-BE49-F238E27FC236}">
                <a16:creationId xmlns:a16="http://schemas.microsoft.com/office/drawing/2014/main" id="{19B03012-4883-4B30-7270-5EA1FB06C901}"/>
              </a:ext>
            </a:extLst>
          </p:cNvPr>
          <p:cNvSpPr txBox="1"/>
          <p:nvPr/>
        </p:nvSpPr>
        <p:spPr>
          <a:xfrm>
            <a:off x="7886766" y="3456940"/>
            <a:ext cx="207288" cy="205755"/>
          </a:xfrm>
          <a:prstGeom prst="rect">
            <a:avLst/>
          </a:prstGeom>
          <a:solidFill>
            <a:schemeClr val="accent5"/>
          </a:solidFill>
          <a:ln w="9525">
            <a:solidFill>
              <a:schemeClr val="tx1"/>
            </a:solidFill>
            <a:prstDash val="sysDash"/>
          </a:ln>
        </p:spPr>
        <p:txBody>
          <a:bodyPr wrap="square" lIns="0" tIns="0" rIns="0" bIns="0" rtlCol="0">
            <a:noAutofit/>
          </a:bodyPr>
          <a:lstStyle/>
          <a:p>
            <a:pPr algn="l"/>
            <a:endParaRPr lang="de-DE" err="1"/>
          </a:p>
        </p:txBody>
      </p:sp>
      <p:sp>
        <p:nvSpPr>
          <p:cNvPr id="156" name="Textfeld 155">
            <a:extLst>
              <a:ext uri="{FF2B5EF4-FFF2-40B4-BE49-F238E27FC236}">
                <a16:creationId xmlns:a16="http://schemas.microsoft.com/office/drawing/2014/main" id="{C6DB9167-BA7A-B756-8F3E-B2EA7F1EB66A}"/>
              </a:ext>
            </a:extLst>
          </p:cNvPr>
          <p:cNvSpPr txBox="1"/>
          <p:nvPr/>
        </p:nvSpPr>
        <p:spPr>
          <a:xfrm>
            <a:off x="7915850" y="3484942"/>
            <a:ext cx="154873" cy="15009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de-DE" sz="1100"/>
              <a:t> 1</a:t>
            </a:r>
          </a:p>
        </p:txBody>
      </p:sp>
      <p:sp>
        <p:nvSpPr>
          <p:cNvPr id="157" name="Textfeld 156">
            <a:extLst>
              <a:ext uri="{FF2B5EF4-FFF2-40B4-BE49-F238E27FC236}">
                <a16:creationId xmlns:a16="http://schemas.microsoft.com/office/drawing/2014/main" id="{71E4058B-7E08-7716-0553-FE014CDE0FF1}"/>
              </a:ext>
            </a:extLst>
          </p:cNvPr>
          <p:cNvSpPr txBox="1"/>
          <p:nvPr/>
        </p:nvSpPr>
        <p:spPr>
          <a:xfrm>
            <a:off x="5003397" y="4804946"/>
            <a:ext cx="207288" cy="205755"/>
          </a:xfrm>
          <a:prstGeom prst="rect">
            <a:avLst/>
          </a:prstGeom>
          <a:solidFill>
            <a:schemeClr val="accent3"/>
          </a:solidFill>
          <a:ln w="9525">
            <a:solidFill>
              <a:schemeClr val="tx1"/>
            </a:solidFill>
            <a:prstDash val="sysDash"/>
          </a:ln>
        </p:spPr>
        <p:txBody>
          <a:bodyPr wrap="square" lIns="0" tIns="0" rIns="0" bIns="0" rtlCol="0">
            <a:noAutofit/>
          </a:bodyPr>
          <a:lstStyle/>
          <a:p>
            <a:pPr algn="l"/>
            <a:endParaRPr lang="de-DE" err="1"/>
          </a:p>
        </p:txBody>
      </p:sp>
      <p:sp>
        <p:nvSpPr>
          <p:cNvPr id="158" name="Textfeld 157">
            <a:extLst>
              <a:ext uri="{FF2B5EF4-FFF2-40B4-BE49-F238E27FC236}">
                <a16:creationId xmlns:a16="http://schemas.microsoft.com/office/drawing/2014/main" id="{6150420A-A43F-C8F0-5C29-BE71130E9936}"/>
              </a:ext>
            </a:extLst>
          </p:cNvPr>
          <p:cNvSpPr txBox="1"/>
          <p:nvPr/>
        </p:nvSpPr>
        <p:spPr>
          <a:xfrm>
            <a:off x="5032481" y="4832948"/>
            <a:ext cx="154873" cy="15009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de-DE" sz="1100"/>
              <a:t> 9</a:t>
            </a:r>
          </a:p>
        </p:txBody>
      </p:sp>
      <p:sp>
        <p:nvSpPr>
          <p:cNvPr id="159" name="Textfeld 158">
            <a:extLst>
              <a:ext uri="{FF2B5EF4-FFF2-40B4-BE49-F238E27FC236}">
                <a16:creationId xmlns:a16="http://schemas.microsoft.com/office/drawing/2014/main" id="{F57612CE-31F4-3D3C-6EB8-283115A2457D}"/>
              </a:ext>
            </a:extLst>
          </p:cNvPr>
          <p:cNvSpPr txBox="1"/>
          <p:nvPr/>
        </p:nvSpPr>
        <p:spPr>
          <a:xfrm>
            <a:off x="5007789" y="5058328"/>
            <a:ext cx="207288" cy="205755"/>
          </a:xfrm>
          <a:prstGeom prst="rect">
            <a:avLst/>
          </a:prstGeom>
          <a:solidFill>
            <a:schemeClr val="accent3"/>
          </a:solidFill>
          <a:ln w="9525">
            <a:solidFill>
              <a:schemeClr val="tx1"/>
            </a:solidFill>
            <a:prstDash val="sysDash"/>
          </a:ln>
        </p:spPr>
        <p:txBody>
          <a:bodyPr wrap="square" lIns="0" tIns="0" rIns="0" bIns="0" rtlCol="0">
            <a:noAutofit/>
          </a:bodyPr>
          <a:lstStyle/>
          <a:p>
            <a:pPr algn="l"/>
            <a:endParaRPr lang="de-DE" err="1"/>
          </a:p>
        </p:txBody>
      </p:sp>
      <p:sp>
        <p:nvSpPr>
          <p:cNvPr id="160" name="Textfeld 159">
            <a:extLst>
              <a:ext uri="{FF2B5EF4-FFF2-40B4-BE49-F238E27FC236}">
                <a16:creationId xmlns:a16="http://schemas.microsoft.com/office/drawing/2014/main" id="{DBD0454F-CB29-FE9F-ED5B-91C27DFD62B2}"/>
              </a:ext>
            </a:extLst>
          </p:cNvPr>
          <p:cNvSpPr txBox="1"/>
          <p:nvPr/>
        </p:nvSpPr>
        <p:spPr>
          <a:xfrm>
            <a:off x="5036873" y="5086330"/>
            <a:ext cx="154873" cy="15009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de-DE" sz="1100"/>
              <a:t> 7</a:t>
            </a:r>
          </a:p>
        </p:txBody>
      </p:sp>
      <p:sp>
        <p:nvSpPr>
          <p:cNvPr id="161" name="Textfeld 160">
            <a:extLst>
              <a:ext uri="{FF2B5EF4-FFF2-40B4-BE49-F238E27FC236}">
                <a16:creationId xmlns:a16="http://schemas.microsoft.com/office/drawing/2014/main" id="{53395662-7162-3717-16EA-A6511D0E6D54}"/>
              </a:ext>
            </a:extLst>
          </p:cNvPr>
          <p:cNvSpPr txBox="1"/>
          <p:nvPr/>
        </p:nvSpPr>
        <p:spPr>
          <a:xfrm>
            <a:off x="6848263" y="4799910"/>
            <a:ext cx="207288" cy="205755"/>
          </a:xfrm>
          <a:prstGeom prst="rect">
            <a:avLst/>
          </a:prstGeom>
          <a:solidFill>
            <a:schemeClr val="accent3"/>
          </a:solidFill>
          <a:ln w="9525">
            <a:solidFill>
              <a:schemeClr val="tx1"/>
            </a:solidFill>
            <a:prstDash val="sysDash"/>
          </a:ln>
        </p:spPr>
        <p:txBody>
          <a:bodyPr wrap="square" lIns="0" tIns="0" rIns="0" bIns="0" rtlCol="0">
            <a:noAutofit/>
          </a:bodyPr>
          <a:lstStyle/>
          <a:p>
            <a:pPr algn="l"/>
            <a:endParaRPr lang="de-DE" err="1"/>
          </a:p>
        </p:txBody>
      </p:sp>
      <p:sp>
        <p:nvSpPr>
          <p:cNvPr id="162" name="Textfeld 161">
            <a:extLst>
              <a:ext uri="{FF2B5EF4-FFF2-40B4-BE49-F238E27FC236}">
                <a16:creationId xmlns:a16="http://schemas.microsoft.com/office/drawing/2014/main" id="{89334687-B9CF-DACF-31C6-200542FBA856}"/>
              </a:ext>
            </a:extLst>
          </p:cNvPr>
          <p:cNvSpPr txBox="1"/>
          <p:nvPr/>
        </p:nvSpPr>
        <p:spPr>
          <a:xfrm>
            <a:off x="6852655" y="5053292"/>
            <a:ext cx="207288" cy="205755"/>
          </a:xfrm>
          <a:prstGeom prst="rect">
            <a:avLst/>
          </a:prstGeom>
          <a:solidFill>
            <a:schemeClr val="accent5"/>
          </a:solidFill>
          <a:ln w="9525">
            <a:solidFill>
              <a:schemeClr val="tx1"/>
            </a:solidFill>
            <a:prstDash val="sysDash"/>
          </a:ln>
        </p:spPr>
        <p:txBody>
          <a:bodyPr wrap="square" lIns="0" tIns="0" rIns="0" bIns="0" rtlCol="0">
            <a:noAutofit/>
          </a:bodyPr>
          <a:lstStyle/>
          <a:p>
            <a:pPr algn="l"/>
            <a:endParaRPr lang="de-DE" err="1"/>
          </a:p>
        </p:txBody>
      </p:sp>
      <p:sp>
        <p:nvSpPr>
          <p:cNvPr id="163" name="Textfeld 162">
            <a:extLst>
              <a:ext uri="{FF2B5EF4-FFF2-40B4-BE49-F238E27FC236}">
                <a16:creationId xmlns:a16="http://schemas.microsoft.com/office/drawing/2014/main" id="{0AEA9E41-7BF7-939B-3792-5596DF2AC931}"/>
              </a:ext>
            </a:extLst>
          </p:cNvPr>
          <p:cNvSpPr txBox="1"/>
          <p:nvPr/>
        </p:nvSpPr>
        <p:spPr>
          <a:xfrm>
            <a:off x="6881739" y="5081294"/>
            <a:ext cx="154873" cy="15009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de-DE" sz="1100"/>
              <a:t> 3</a:t>
            </a:r>
          </a:p>
        </p:txBody>
      </p:sp>
      <p:sp>
        <p:nvSpPr>
          <p:cNvPr id="170" name="Textfeld 169">
            <a:extLst>
              <a:ext uri="{FF2B5EF4-FFF2-40B4-BE49-F238E27FC236}">
                <a16:creationId xmlns:a16="http://schemas.microsoft.com/office/drawing/2014/main" id="{50B63917-22D5-5CC6-954B-8A7E219365BF}"/>
              </a:ext>
            </a:extLst>
          </p:cNvPr>
          <p:cNvSpPr txBox="1"/>
          <p:nvPr/>
        </p:nvSpPr>
        <p:spPr>
          <a:xfrm>
            <a:off x="6879500" y="4818753"/>
            <a:ext cx="154873" cy="15009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de-DE" sz="1100"/>
              <a:t> 8</a:t>
            </a:r>
          </a:p>
        </p:txBody>
      </p:sp>
      <p:sp>
        <p:nvSpPr>
          <p:cNvPr id="171" name="Textfeld 170">
            <a:extLst>
              <a:ext uri="{FF2B5EF4-FFF2-40B4-BE49-F238E27FC236}">
                <a16:creationId xmlns:a16="http://schemas.microsoft.com/office/drawing/2014/main" id="{CDABD749-1EC7-0377-30C2-5D544F453C01}"/>
              </a:ext>
            </a:extLst>
          </p:cNvPr>
          <p:cNvSpPr txBox="1"/>
          <p:nvPr/>
        </p:nvSpPr>
        <p:spPr>
          <a:xfrm>
            <a:off x="7736344" y="5051103"/>
            <a:ext cx="207288" cy="205755"/>
          </a:xfrm>
          <a:prstGeom prst="rect">
            <a:avLst/>
          </a:prstGeom>
          <a:solidFill>
            <a:schemeClr val="accent6"/>
          </a:solidFill>
          <a:ln w="9525">
            <a:solidFill>
              <a:schemeClr val="tx1"/>
            </a:solidFill>
            <a:prstDash val="sysDash"/>
          </a:ln>
        </p:spPr>
        <p:txBody>
          <a:bodyPr wrap="square" lIns="0" tIns="0" rIns="0" bIns="0" rtlCol="0">
            <a:noAutofit/>
          </a:bodyPr>
          <a:lstStyle/>
          <a:p>
            <a:pPr algn="l"/>
            <a:endParaRPr lang="de-DE" err="1"/>
          </a:p>
        </p:txBody>
      </p:sp>
      <p:sp>
        <p:nvSpPr>
          <p:cNvPr id="172" name="Textfeld 171">
            <a:extLst>
              <a:ext uri="{FF2B5EF4-FFF2-40B4-BE49-F238E27FC236}">
                <a16:creationId xmlns:a16="http://schemas.microsoft.com/office/drawing/2014/main" id="{043C2425-A83A-8867-87B3-0ECEB764F8E3}"/>
              </a:ext>
            </a:extLst>
          </p:cNvPr>
          <p:cNvSpPr txBox="1"/>
          <p:nvPr/>
        </p:nvSpPr>
        <p:spPr>
          <a:xfrm>
            <a:off x="7765428" y="5079105"/>
            <a:ext cx="154873" cy="15009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de-DE" sz="1100"/>
              <a:t> 4</a:t>
            </a:r>
          </a:p>
        </p:txBody>
      </p:sp>
      <p:sp>
        <p:nvSpPr>
          <p:cNvPr id="176" name="Textfeld 175">
            <a:extLst>
              <a:ext uri="{FF2B5EF4-FFF2-40B4-BE49-F238E27FC236}">
                <a16:creationId xmlns:a16="http://schemas.microsoft.com/office/drawing/2014/main" id="{8F05E25C-A185-D106-0035-E508D7ED9570}"/>
              </a:ext>
            </a:extLst>
          </p:cNvPr>
          <p:cNvSpPr txBox="1"/>
          <p:nvPr/>
        </p:nvSpPr>
        <p:spPr>
          <a:xfrm>
            <a:off x="7263620" y="5383317"/>
            <a:ext cx="207288" cy="205755"/>
          </a:xfrm>
          <a:prstGeom prst="rect">
            <a:avLst/>
          </a:prstGeom>
          <a:solidFill>
            <a:schemeClr val="accent5"/>
          </a:solidFill>
          <a:ln w="9525">
            <a:solidFill>
              <a:schemeClr val="tx1"/>
            </a:solidFill>
            <a:prstDash val="sysDash"/>
          </a:ln>
        </p:spPr>
        <p:txBody>
          <a:bodyPr wrap="square" lIns="0" tIns="0" rIns="0" bIns="0" rtlCol="0">
            <a:noAutofit/>
          </a:bodyPr>
          <a:lstStyle/>
          <a:p>
            <a:pPr algn="l"/>
            <a:endParaRPr lang="de-DE" err="1"/>
          </a:p>
        </p:txBody>
      </p:sp>
      <p:sp>
        <p:nvSpPr>
          <p:cNvPr id="177" name="Textfeld 176">
            <a:extLst>
              <a:ext uri="{FF2B5EF4-FFF2-40B4-BE49-F238E27FC236}">
                <a16:creationId xmlns:a16="http://schemas.microsoft.com/office/drawing/2014/main" id="{0F86E47E-B6B7-041B-0E55-2BD17D6E8E4D}"/>
              </a:ext>
            </a:extLst>
          </p:cNvPr>
          <p:cNvSpPr txBox="1"/>
          <p:nvPr/>
        </p:nvSpPr>
        <p:spPr>
          <a:xfrm>
            <a:off x="7268012" y="5636699"/>
            <a:ext cx="207288" cy="205755"/>
          </a:xfrm>
          <a:prstGeom prst="rect">
            <a:avLst/>
          </a:prstGeom>
          <a:solidFill>
            <a:schemeClr val="accent6"/>
          </a:solidFill>
          <a:ln w="9525">
            <a:solidFill>
              <a:schemeClr val="tx1"/>
            </a:solidFill>
            <a:prstDash val="sysDash"/>
          </a:ln>
        </p:spPr>
        <p:txBody>
          <a:bodyPr wrap="square" lIns="0" tIns="0" rIns="0" bIns="0" rtlCol="0">
            <a:noAutofit/>
          </a:bodyPr>
          <a:lstStyle/>
          <a:p>
            <a:pPr algn="l"/>
            <a:endParaRPr lang="de-DE" err="1"/>
          </a:p>
        </p:txBody>
      </p:sp>
      <p:sp>
        <p:nvSpPr>
          <p:cNvPr id="178" name="Textfeld 177">
            <a:extLst>
              <a:ext uri="{FF2B5EF4-FFF2-40B4-BE49-F238E27FC236}">
                <a16:creationId xmlns:a16="http://schemas.microsoft.com/office/drawing/2014/main" id="{1FD47537-FBDB-DAD5-FC4E-D3C40E8D94CB}"/>
              </a:ext>
            </a:extLst>
          </p:cNvPr>
          <p:cNvSpPr txBox="1"/>
          <p:nvPr/>
        </p:nvSpPr>
        <p:spPr>
          <a:xfrm>
            <a:off x="7297096" y="5664701"/>
            <a:ext cx="154873" cy="15009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de-DE" sz="1100"/>
              <a:t> 6</a:t>
            </a:r>
          </a:p>
        </p:txBody>
      </p:sp>
      <p:sp>
        <p:nvSpPr>
          <p:cNvPr id="179" name="Textfeld 178">
            <a:extLst>
              <a:ext uri="{FF2B5EF4-FFF2-40B4-BE49-F238E27FC236}">
                <a16:creationId xmlns:a16="http://schemas.microsoft.com/office/drawing/2014/main" id="{9512A620-D13A-5B03-284A-D57CFBE804EE}"/>
              </a:ext>
            </a:extLst>
          </p:cNvPr>
          <p:cNvSpPr txBox="1"/>
          <p:nvPr/>
        </p:nvSpPr>
        <p:spPr>
          <a:xfrm>
            <a:off x="7294857" y="5402160"/>
            <a:ext cx="154873" cy="15009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de-DE" sz="1100"/>
              <a:t> 2</a:t>
            </a:r>
          </a:p>
        </p:txBody>
      </p:sp>
      <p:sp>
        <p:nvSpPr>
          <p:cNvPr id="180" name="Textfeld 179">
            <a:extLst>
              <a:ext uri="{FF2B5EF4-FFF2-40B4-BE49-F238E27FC236}">
                <a16:creationId xmlns:a16="http://schemas.microsoft.com/office/drawing/2014/main" id="{D2E8F609-24D4-A5D6-D5F8-46786DC28896}"/>
              </a:ext>
            </a:extLst>
          </p:cNvPr>
          <p:cNvSpPr txBox="1"/>
          <p:nvPr/>
        </p:nvSpPr>
        <p:spPr>
          <a:xfrm>
            <a:off x="5403038" y="5377219"/>
            <a:ext cx="207288" cy="205755"/>
          </a:xfrm>
          <a:prstGeom prst="rect">
            <a:avLst/>
          </a:prstGeom>
          <a:solidFill>
            <a:schemeClr val="accent6"/>
          </a:solidFill>
          <a:ln w="9525">
            <a:solidFill>
              <a:schemeClr val="tx1"/>
            </a:solidFill>
            <a:prstDash val="sysDash"/>
          </a:ln>
        </p:spPr>
        <p:txBody>
          <a:bodyPr wrap="square" lIns="0" tIns="0" rIns="0" bIns="0" rtlCol="0">
            <a:noAutofit/>
          </a:bodyPr>
          <a:lstStyle/>
          <a:p>
            <a:pPr algn="l"/>
            <a:endParaRPr lang="de-DE" err="1"/>
          </a:p>
        </p:txBody>
      </p:sp>
      <p:sp>
        <p:nvSpPr>
          <p:cNvPr id="181" name="Textfeld 180">
            <a:extLst>
              <a:ext uri="{FF2B5EF4-FFF2-40B4-BE49-F238E27FC236}">
                <a16:creationId xmlns:a16="http://schemas.microsoft.com/office/drawing/2014/main" id="{5FA168AD-7F5E-3757-0CD5-20396175D8E8}"/>
              </a:ext>
            </a:extLst>
          </p:cNvPr>
          <p:cNvSpPr txBox="1"/>
          <p:nvPr/>
        </p:nvSpPr>
        <p:spPr>
          <a:xfrm>
            <a:off x="5432122" y="5405221"/>
            <a:ext cx="154873" cy="15009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de-DE" sz="1100"/>
              <a:t> 5</a:t>
            </a:r>
          </a:p>
        </p:txBody>
      </p:sp>
      <p:pic>
        <p:nvPicPr>
          <p:cNvPr id="185" name="Grafik 184">
            <a:extLst>
              <a:ext uri="{FF2B5EF4-FFF2-40B4-BE49-F238E27FC236}">
                <a16:creationId xmlns:a16="http://schemas.microsoft.com/office/drawing/2014/main" id="{5823054C-DD15-F306-54B7-92638518AE9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3442" y="4311583"/>
            <a:ext cx="2044391" cy="1152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9221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echseck 7">
            <a:extLst>
              <a:ext uri="{FF2B5EF4-FFF2-40B4-BE49-F238E27FC236}">
                <a16:creationId xmlns:a16="http://schemas.microsoft.com/office/drawing/2014/main" id="{ECB06B76-64C1-63AE-A8CE-C093A3FB1526}"/>
              </a:ext>
            </a:extLst>
          </p:cNvPr>
          <p:cNvSpPr/>
          <p:nvPr/>
        </p:nvSpPr>
        <p:spPr>
          <a:xfrm>
            <a:off x="1115902" y="3158553"/>
            <a:ext cx="550902" cy="474916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0A2EC076-7E2F-0E7E-392D-27E5097A5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5F291-B186-437B-9BD4-204251E78F38}" type="slidenum">
              <a:rPr lang="en-US" smtClean="0"/>
              <a:t>3</a:t>
            </a:fld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21C5735-74BB-8BC0-B052-9253E099DF7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Figure 1 Overview IDS enabled ecosystems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73454DE5-D27B-7570-545C-8892B8C93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NEW VERSION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B47BF34-EB79-0008-78F3-20DB0C17F240}"/>
              </a:ext>
            </a:extLst>
          </p:cNvPr>
          <p:cNvSpPr/>
          <p:nvPr/>
        </p:nvSpPr>
        <p:spPr>
          <a:xfrm>
            <a:off x="1008903" y="1855540"/>
            <a:ext cx="666505" cy="66643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5BE76821-23A0-FCB3-935E-A06D8032A05C}"/>
              </a:ext>
            </a:extLst>
          </p:cNvPr>
          <p:cNvSpPr/>
          <p:nvPr/>
        </p:nvSpPr>
        <p:spPr>
          <a:xfrm>
            <a:off x="1945007" y="1855540"/>
            <a:ext cx="666505" cy="66643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A0F7C932-DEE0-469C-5247-5398FA6FFF24}"/>
              </a:ext>
            </a:extLst>
          </p:cNvPr>
          <p:cNvSpPr/>
          <p:nvPr/>
        </p:nvSpPr>
        <p:spPr>
          <a:xfrm>
            <a:off x="2881111" y="1855539"/>
            <a:ext cx="666505" cy="66643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73CE1D81-A7B6-3EF5-0CD6-CCBA97A8748E}"/>
              </a:ext>
            </a:extLst>
          </p:cNvPr>
          <p:cNvSpPr/>
          <p:nvPr/>
        </p:nvSpPr>
        <p:spPr>
          <a:xfrm>
            <a:off x="3817215" y="1855538"/>
            <a:ext cx="666505" cy="66643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90E774B7-612C-3A22-BA75-7C0902981530}"/>
              </a:ext>
            </a:extLst>
          </p:cNvPr>
          <p:cNvSpPr/>
          <p:nvPr/>
        </p:nvSpPr>
        <p:spPr>
          <a:xfrm>
            <a:off x="4753319" y="1855539"/>
            <a:ext cx="666505" cy="66643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8D3BE53B-1219-3442-AE39-EC83E3CA2202}"/>
              </a:ext>
            </a:extLst>
          </p:cNvPr>
          <p:cNvSpPr/>
          <p:nvPr/>
        </p:nvSpPr>
        <p:spPr>
          <a:xfrm>
            <a:off x="5689423" y="1855539"/>
            <a:ext cx="666505" cy="66643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83C3D81E-8591-B1CB-E82C-83CB259F74BD}"/>
              </a:ext>
            </a:extLst>
          </p:cNvPr>
          <p:cNvSpPr/>
          <p:nvPr/>
        </p:nvSpPr>
        <p:spPr>
          <a:xfrm>
            <a:off x="6625527" y="1855538"/>
            <a:ext cx="666505" cy="66643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82C2A2A6-B6CB-0796-2103-69F18CAB77C5}"/>
              </a:ext>
            </a:extLst>
          </p:cNvPr>
          <p:cNvSpPr/>
          <p:nvPr/>
        </p:nvSpPr>
        <p:spPr>
          <a:xfrm>
            <a:off x="7561631" y="1855538"/>
            <a:ext cx="666505" cy="66643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2469202D-61D3-3954-5958-F38D7AAB00D8}"/>
              </a:ext>
            </a:extLst>
          </p:cNvPr>
          <p:cNvSpPr/>
          <p:nvPr/>
        </p:nvSpPr>
        <p:spPr>
          <a:xfrm>
            <a:off x="1051783" y="4017637"/>
            <a:ext cx="770703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0EBDFC4E-9A93-7082-52AC-278DB199EE75}"/>
              </a:ext>
            </a:extLst>
          </p:cNvPr>
          <p:cNvSpPr/>
          <p:nvPr/>
        </p:nvSpPr>
        <p:spPr>
          <a:xfrm>
            <a:off x="1926224" y="4017637"/>
            <a:ext cx="770703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E08745B7-CC2D-56EF-84A8-2E9020433604}"/>
              </a:ext>
            </a:extLst>
          </p:cNvPr>
          <p:cNvSpPr/>
          <p:nvPr/>
        </p:nvSpPr>
        <p:spPr>
          <a:xfrm>
            <a:off x="2798593" y="4012819"/>
            <a:ext cx="770703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B93784FB-D8B0-91D0-D4F4-64E5FCADD08E}"/>
              </a:ext>
            </a:extLst>
          </p:cNvPr>
          <p:cNvSpPr/>
          <p:nvPr/>
        </p:nvSpPr>
        <p:spPr>
          <a:xfrm>
            <a:off x="3670962" y="4005064"/>
            <a:ext cx="770703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1FCCF2C3-B220-CEC2-AA61-BF92764C7670}"/>
              </a:ext>
            </a:extLst>
          </p:cNvPr>
          <p:cNvSpPr/>
          <p:nvPr/>
        </p:nvSpPr>
        <p:spPr>
          <a:xfrm>
            <a:off x="4543331" y="4012819"/>
            <a:ext cx="770703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BE7DACBA-6F00-E025-9C46-8D9518BA697C}"/>
              </a:ext>
            </a:extLst>
          </p:cNvPr>
          <p:cNvSpPr/>
          <p:nvPr/>
        </p:nvSpPr>
        <p:spPr>
          <a:xfrm>
            <a:off x="5416669" y="4005064"/>
            <a:ext cx="770703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9C63D861-289B-BBAE-F0CB-05B7F2C1A562}"/>
              </a:ext>
            </a:extLst>
          </p:cNvPr>
          <p:cNvSpPr/>
          <p:nvPr/>
        </p:nvSpPr>
        <p:spPr>
          <a:xfrm>
            <a:off x="4447715" y="5958588"/>
            <a:ext cx="936104" cy="36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B3AF0F0F-F56D-77F0-C007-AB10C3E272C7}"/>
              </a:ext>
            </a:extLst>
          </p:cNvPr>
          <p:cNvSpPr/>
          <p:nvPr/>
        </p:nvSpPr>
        <p:spPr>
          <a:xfrm>
            <a:off x="5527835" y="5958588"/>
            <a:ext cx="936104" cy="36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83B8DEBC-19E9-EE82-7DB5-88EC5BAC1A35}"/>
              </a:ext>
            </a:extLst>
          </p:cNvPr>
          <p:cNvSpPr/>
          <p:nvPr/>
        </p:nvSpPr>
        <p:spPr>
          <a:xfrm>
            <a:off x="3979663" y="5492718"/>
            <a:ext cx="936104" cy="36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5BF66475-6AD5-D3B5-0FB9-79BA0F4904B8}"/>
              </a:ext>
            </a:extLst>
          </p:cNvPr>
          <p:cNvSpPr/>
          <p:nvPr/>
        </p:nvSpPr>
        <p:spPr>
          <a:xfrm>
            <a:off x="5059783" y="5492718"/>
            <a:ext cx="936104" cy="36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04F3DB90-93A8-9891-E868-90EF32E85FC1}"/>
              </a:ext>
            </a:extLst>
          </p:cNvPr>
          <p:cNvSpPr/>
          <p:nvPr/>
        </p:nvSpPr>
        <p:spPr>
          <a:xfrm>
            <a:off x="6139903" y="5492718"/>
            <a:ext cx="936104" cy="36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6F94FBAE-B040-1E1E-9F7B-6D78CFB9ECF4}"/>
              </a:ext>
            </a:extLst>
          </p:cNvPr>
          <p:cNvSpPr/>
          <p:nvPr/>
        </p:nvSpPr>
        <p:spPr>
          <a:xfrm>
            <a:off x="1208176" y="5492718"/>
            <a:ext cx="936104" cy="36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965175CB-0A6C-3DD8-E41B-E623F78AAAA0}"/>
              </a:ext>
            </a:extLst>
          </p:cNvPr>
          <p:cNvSpPr/>
          <p:nvPr/>
        </p:nvSpPr>
        <p:spPr>
          <a:xfrm>
            <a:off x="2288296" y="5492718"/>
            <a:ext cx="936104" cy="36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1" name="Rechteck 40">
            <a:extLst>
              <a:ext uri="{FF2B5EF4-FFF2-40B4-BE49-F238E27FC236}">
                <a16:creationId xmlns:a16="http://schemas.microsoft.com/office/drawing/2014/main" id="{20621DC3-F7A3-5298-24E1-9E7759795B2F}"/>
              </a:ext>
            </a:extLst>
          </p:cNvPr>
          <p:cNvSpPr/>
          <p:nvPr/>
        </p:nvSpPr>
        <p:spPr>
          <a:xfrm>
            <a:off x="1208176" y="5967572"/>
            <a:ext cx="936104" cy="36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903D946C-823F-B687-24A8-46EE1A4A17F6}"/>
              </a:ext>
            </a:extLst>
          </p:cNvPr>
          <p:cNvSpPr/>
          <p:nvPr/>
        </p:nvSpPr>
        <p:spPr>
          <a:xfrm>
            <a:off x="3850266" y="5310476"/>
            <a:ext cx="3362172" cy="1152127"/>
          </a:xfrm>
          <a:prstGeom prst="rect">
            <a:avLst/>
          </a:prstGeom>
          <a:noFill/>
          <a:ln w="19050">
            <a:solidFill>
              <a:schemeClr val="bg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0D05DFB1-D7C4-391B-64D8-56FB44DF5F55}"/>
              </a:ext>
            </a:extLst>
          </p:cNvPr>
          <p:cNvSpPr/>
          <p:nvPr/>
        </p:nvSpPr>
        <p:spPr>
          <a:xfrm>
            <a:off x="1041953" y="5320604"/>
            <a:ext cx="2347591" cy="1152127"/>
          </a:xfrm>
          <a:prstGeom prst="rect">
            <a:avLst/>
          </a:prstGeom>
          <a:noFill/>
          <a:ln w="19050">
            <a:solidFill>
              <a:schemeClr val="bg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46" name="Gerader Verbinder 45">
            <a:extLst>
              <a:ext uri="{FF2B5EF4-FFF2-40B4-BE49-F238E27FC236}">
                <a16:creationId xmlns:a16="http://schemas.microsoft.com/office/drawing/2014/main" id="{EBBABA18-185A-6401-2C63-44873DCB8B8E}"/>
              </a:ext>
            </a:extLst>
          </p:cNvPr>
          <p:cNvCxnSpPr>
            <a:cxnSpLocks/>
          </p:cNvCxnSpPr>
          <p:nvPr/>
        </p:nvCxnSpPr>
        <p:spPr>
          <a:xfrm>
            <a:off x="992318" y="2703562"/>
            <a:ext cx="7605907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r Verbinder 46">
            <a:extLst>
              <a:ext uri="{FF2B5EF4-FFF2-40B4-BE49-F238E27FC236}">
                <a16:creationId xmlns:a16="http://schemas.microsoft.com/office/drawing/2014/main" id="{950A4721-3F2F-D489-6D0D-D0E38773CA51}"/>
              </a:ext>
            </a:extLst>
          </p:cNvPr>
          <p:cNvCxnSpPr>
            <a:cxnSpLocks/>
          </p:cNvCxnSpPr>
          <p:nvPr/>
        </p:nvCxnSpPr>
        <p:spPr>
          <a:xfrm>
            <a:off x="983432" y="5013176"/>
            <a:ext cx="7623681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feld 48">
            <a:extLst>
              <a:ext uri="{FF2B5EF4-FFF2-40B4-BE49-F238E27FC236}">
                <a16:creationId xmlns:a16="http://schemas.microsoft.com/office/drawing/2014/main" id="{EE6B136B-88F0-3053-2F1E-82384343FE37}"/>
              </a:ext>
            </a:extLst>
          </p:cNvPr>
          <p:cNvSpPr txBox="1"/>
          <p:nvPr/>
        </p:nvSpPr>
        <p:spPr>
          <a:xfrm>
            <a:off x="864887" y="1647345"/>
            <a:ext cx="882529" cy="14534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US" sz="800"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Logistics Maritime</a:t>
            </a:r>
          </a:p>
        </p:txBody>
      </p:sp>
      <p:sp>
        <p:nvSpPr>
          <p:cNvPr id="50" name="Textfeld 49">
            <a:extLst>
              <a:ext uri="{FF2B5EF4-FFF2-40B4-BE49-F238E27FC236}">
                <a16:creationId xmlns:a16="http://schemas.microsoft.com/office/drawing/2014/main" id="{DB7816B4-AF63-0B5B-3686-316DF168C2DD}"/>
              </a:ext>
            </a:extLst>
          </p:cNvPr>
          <p:cNvSpPr txBox="1"/>
          <p:nvPr/>
        </p:nvSpPr>
        <p:spPr>
          <a:xfrm>
            <a:off x="1836994" y="1647345"/>
            <a:ext cx="882529" cy="14534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US" sz="800"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Supply Chain</a:t>
            </a:r>
          </a:p>
        </p:txBody>
      </p:sp>
      <p:sp>
        <p:nvSpPr>
          <p:cNvPr id="51" name="Textfeld 50">
            <a:extLst>
              <a:ext uri="{FF2B5EF4-FFF2-40B4-BE49-F238E27FC236}">
                <a16:creationId xmlns:a16="http://schemas.microsoft.com/office/drawing/2014/main" id="{6E260DCF-D82B-86D3-43B2-4C8A81F1F993}"/>
              </a:ext>
            </a:extLst>
          </p:cNvPr>
          <p:cNvSpPr txBox="1"/>
          <p:nvPr/>
        </p:nvSpPr>
        <p:spPr>
          <a:xfrm>
            <a:off x="2773098" y="1647345"/>
            <a:ext cx="882529" cy="14534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US" sz="800"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Mobility</a:t>
            </a:r>
          </a:p>
        </p:txBody>
      </p:sp>
      <p:sp>
        <p:nvSpPr>
          <p:cNvPr id="52" name="Textfeld 51">
            <a:extLst>
              <a:ext uri="{FF2B5EF4-FFF2-40B4-BE49-F238E27FC236}">
                <a16:creationId xmlns:a16="http://schemas.microsoft.com/office/drawing/2014/main" id="{CD516646-EBA6-52B7-E753-853F5129A3CD}"/>
              </a:ext>
            </a:extLst>
          </p:cNvPr>
          <p:cNvSpPr txBox="1"/>
          <p:nvPr/>
        </p:nvSpPr>
        <p:spPr>
          <a:xfrm>
            <a:off x="3690770" y="1647345"/>
            <a:ext cx="882529" cy="14534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US" sz="800"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Manufacturing</a:t>
            </a:r>
          </a:p>
        </p:txBody>
      </p:sp>
      <p:sp>
        <p:nvSpPr>
          <p:cNvPr id="53" name="Textfeld 52">
            <a:extLst>
              <a:ext uri="{FF2B5EF4-FFF2-40B4-BE49-F238E27FC236}">
                <a16:creationId xmlns:a16="http://schemas.microsoft.com/office/drawing/2014/main" id="{D02234F1-9E1B-6A31-FA8E-3DEA379248D3}"/>
              </a:ext>
            </a:extLst>
          </p:cNvPr>
          <p:cNvSpPr txBox="1"/>
          <p:nvPr/>
        </p:nvSpPr>
        <p:spPr>
          <a:xfrm>
            <a:off x="4645306" y="1647345"/>
            <a:ext cx="882529" cy="14534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US" sz="800"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Agriculture</a:t>
            </a:r>
          </a:p>
        </p:txBody>
      </p:sp>
      <p:sp>
        <p:nvSpPr>
          <p:cNvPr id="54" name="Textfeld 53">
            <a:extLst>
              <a:ext uri="{FF2B5EF4-FFF2-40B4-BE49-F238E27FC236}">
                <a16:creationId xmlns:a16="http://schemas.microsoft.com/office/drawing/2014/main" id="{02A73528-3EC8-BF8B-3D3A-F1EB95DF9F97}"/>
              </a:ext>
            </a:extLst>
          </p:cNvPr>
          <p:cNvSpPr txBox="1"/>
          <p:nvPr/>
        </p:nvSpPr>
        <p:spPr>
          <a:xfrm>
            <a:off x="5581410" y="1644745"/>
            <a:ext cx="882529" cy="14534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US" sz="800"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Finance</a:t>
            </a:r>
          </a:p>
        </p:txBody>
      </p:sp>
      <p:sp>
        <p:nvSpPr>
          <p:cNvPr id="55" name="Textfeld 54">
            <a:extLst>
              <a:ext uri="{FF2B5EF4-FFF2-40B4-BE49-F238E27FC236}">
                <a16:creationId xmlns:a16="http://schemas.microsoft.com/office/drawing/2014/main" id="{D753F36A-B745-9A41-EBC9-1083F62A0431}"/>
              </a:ext>
            </a:extLst>
          </p:cNvPr>
          <p:cNvSpPr txBox="1"/>
          <p:nvPr/>
        </p:nvSpPr>
        <p:spPr>
          <a:xfrm>
            <a:off x="6495036" y="1651626"/>
            <a:ext cx="882529" cy="14534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US" sz="800"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Health</a:t>
            </a:r>
          </a:p>
        </p:txBody>
      </p:sp>
      <p:sp>
        <p:nvSpPr>
          <p:cNvPr id="56" name="Textfeld 55">
            <a:extLst>
              <a:ext uri="{FF2B5EF4-FFF2-40B4-BE49-F238E27FC236}">
                <a16:creationId xmlns:a16="http://schemas.microsoft.com/office/drawing/2014/main" id="{5BB315F8-8207-944A-BF5D-2EF09FEA169A}"/>
              </a:ext>
            </a:extLst>
          </p:cNvPr>
          <p:cNvSpPr txBox="1"/>
          <p:nvPr/>
        </p:nvSpPr>
        <p:spPr>
          <a:xfrm>
            <a:off x="7434635" y="1652431"/>
            <a:ext cx="882529" cy="14534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US" sz="800"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Smart City</a:t>
            </a:r>
          </a:p>
        </p:txBody>
      </p:sp>
      <p:sp>
        <p:nvSpPr>
          <p:cNvPr id="57" name="Textfeld 56">
            <a:extLst>
              <a:ext uri="{FF2B5EF4-FFF2-40B4-BE49-F238E27FC236}">
                <a16:creationId xmlns:a16="http://schemas.microsoft.com/office/drawing/2014/main" id="{B1B51E02-1586-1ED1-B8CF-7CBEE589F38C}"/>
              </a:ext>
            </a:extLst>
          </p:cNvPr>
          <p:cNvSpPr txBox="1"/>
          <p:nvPr/>
        </p:nvSpPr>
        <p:spPr>
          <a:xfrm>
            <a:off x="9031982" y="1673232"/>
            <a:ext cx="667524" cy="2602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1100" b="1"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Verticals</a:t>
            </a:r>
          </a:p>
        </p:txBody>
      </p:sp>
      <p:sp>
        <p:nvSpPr>
          <p:cNvPr id="58" name="Textfeld 57">
            <a:extLst>
              <a:ext uri="{FF2B5EF4-FFF2-40B4-BE49-F238E27FC236}">
                <a16:creationId xmlns:a16="http://schemas.microsoft.com/office/drawing/2014/main" id="{3F513C19-0BB3-070D-B52A-1A11B1566EC6}"/>
              </a:ext>
            </a:extLst>
          </p:cNvPr>
          <p:cNvSpPr txBox="1"/>
          <p:nvPr/>
        </p:nvSpPr>
        <p:spPr>
          <a:xfrm>
            <a:off x="9031982" y="1910383"/>
            <a:ext cx="2395718" cy="76439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1000" i="1"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Industry groups: </a:t>
            </a:r>
            <a:r>
              <a:rPr lang="en-US" sz="1000"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providing legal and commercial framework; market specific semantics</a:t>
            </a:r>
          </a:p>
          <a:p>
            <a:r>
              <a:rPr lang="en-US" sz="1000" i="1"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End users: </a:t>
            </a:r>
            <a:r>
              <a:rPr lang="en-US" sz="1000"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adoption data sharing</a:t>
            </a:r>
          </a:p>
        </p:txBody>
      </p:sp>
      <p:sp>
        <p:nvSpPr>
          <p:cNvPr id="60" name="Textfeld 59">
            <a:extLst>
              <a:ext uri="{FF2B5EF4-FFF2-40B4-BE49-F238E27FC236}">
                <a16:creationId xmlns:a16="http://schemas.microsoft.com/office/drawing/2014/main" id="{71F24C49-99F0-4478-4927-A37F8E9ECC7B}"/>
              </a:ext>
            </a:extLst>
          </p:cNvPr>
          <p:cNvSpPr txBox="1"/>
          <p:nvPr/>
        </p:nvSpPr>
        <p:spPr>
          <a:xfrm>
            <a:off x="9028325" y="2869440"/>
            <a:ext cx="1952285" cy="2602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1100" b="1"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Market specific solutions</a:t>
            </a:r>
          </a:p>
        </p:txBody>
      </p:sp>
      <p:sp>
        <p:nvSpPr>
          <p:cNvPr id="61" name="Textfeld 60">
            <a:extLst>
              <a:ext uri="{FF2B5EF4-FFF2-40B4-BE49-F238E27FC236}">
                <a16:creationId xmlns:a16="http://schemas.microsoft.com/office/drawing/2014/main" id="{D1D958E9-5759-9FDE-C7AF-BF3674E745B2}"/>
              </a:ext>
            </a:extLst>
          </p:cNvPr>
          <p:cNvSpPr txBox="1"/>
          <p:nvPr/>
        </p:nvSpPr>
        <p:spPr>
          <a:xfrm>
            <a:off x="9028326" y="3106591"/>
            <a:ext cx="2395718" cy="76439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1000" i="1"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Providers of connectors, data and service brokers, data apps</a:t>
            </a:r>
          </a:p>
          <a:p>
            <a:r>
              <a:rPr lang="en-US" sz="1000"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configured for a specific application in one of more verticals</a:t>
            </a:r>
          </a:p>
        </p:txBody>
      </p:sp>
      <p:sp>
        <p:nvSpPr>
          <p:cNvPr id="63" name="Textfeld 62">
            <a:extLst>
              <a:ext uri="{FF2B5EF4-FFF2-40B4-BE49-F238E27FC236}">
                <a16:creationId xmlns:a16="http://schemas.microsoft.com/office/drawing/2014/main" id="{BFC00C05-9E75-BBA7-DE4C-08899D75BF12}"/>
              </a:ext>
            </a:extLst>
          </p:cNvPr>
          <p:cNvSpPr txBox="1"/>
          <p:nvPr/>
        </p:nvSpPr>
        <p:spPr>
          <a:xfrm>
            <a:off x="9028325" y="4047345"/>
            <a:ext cx="2395718" cy="2602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1100" b="1"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Base data sovereignty services</a:t>
            </a:r>
          </a:p>
        </p:txBody>
      </p:sp>
      <p:sp>
        <p:nvSpPr>
          <p:cNvPr id="64" name="Textfeld 63">
            <a:extLst>
              <a:ext uri="{FF2B5EF4-FFF2-40B4-BE49-F238E27FC236}">
                <a16:creationId xmlns:a16="http://schemas.microsoft.com/office/drawing/2014/main" id="{B82B2775-5AB7-4416-7D04-C92C5797D848}"/>
              </a:ext>
            </a:extLst>
          </p:cNvPr>
          <p:cNvSpPr txBox="1"/>
          <p:nvPr/>
        </p:nvSpPr>
        <p:spPr>
          <a:xfrm>
            <a:off x="9028326" y="4284496"/>
            <a:ext cx="2395718" cy="76439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1000" i="1"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Providers of IDS-compliant IDS-brokers, clearing houses, connector components, app stores and more</a:t>
            </a:r>
            <a:endParaRPr lang="en-US" sz="1000">
              <a:latin typeface="Droid Sans" panose="020B0606030804020204" pitchFamily="34" charset="0"/>
              <a:ea typeface="Droid Sans" panose="020B0606030804020204" pitchFamily="34" charset="0"/>
              <a:cs typeface="Droid Sans" panose="020B0606030804020204" pitchFamily="34" charset="0"/>
            </a:endParaRPr>
          </a:p>
        </p:txBody>
      </p:sp>
      <p:sp>
        <p:nvSpPr>
          <p:cNvPr id="65" name="Textfeld 64">
            <a:extLst>
              <a:ext uri="{FF2B5EF4-FFF2-40B4-BE49-F238E27FC236}">
                <a16:creationId xmlns:a16="http://schemas.microsoft.com/office/drawing/2014/main" id="{3D850928-B052-689E-A905-4521389C9EDB}"/>
              </a:ext>
            </a:extLst>
          </p:cNvPr>
          <p:cNvSpPr txBox="1"/>
          <p:nvPr/>
        </p:nvSpPr>
        <p:spPr>
          <a:xfrm>
            <a:off x="9028326" y="5230556"/>
            <a:ext cx="2605272" cy="2602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1100" b="1"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Essential data sovereignty services</a:t>
            </a:r>
          </a:p>
        </p:txBody>
      </p:sp>
      <p:sp>
        <p:nvSpPr>
          <p:cNvPr id="66" name="Textfeld 65">
            <a:extLst>
              <a:ext uri="{FF2B5EF4-FFF2-40B4-BE49-F238E27FC236}">
                <a16:creationId xmlns:a16="http://schemas.microsoft.com/office/drawing/2014/main" id="{5FB808BA-EFF9-9F19-C1BD-F738E104BEFA}"/>
              </a:ext>
            </a:extLst>
          </p:cNvPr>
          <p:cNvSpPr txBox="1"/>
          <p:nvPr/>
        </p:nvSpPr>
        <p:spPr>
          <a:xfrm>
            <a:off x="9028327" y="5467707"/>
            <a:ext cx="2395718" cy="30128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1000"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Trust relevant services</a:t>
            </a:r>
          </a:p>
        </p:txBody>
      </p:sp>
      <p:sp>
        <p:nvSpPr>
          <p:cNvPr id="67" name="Textfeld 66">
            <a:extLst>
              <a:ext uri="{FF2B5EF4-FFF2-40B4-BE49-F238E27FC236}">
                <a16:creationId xmlns:a16="http://schemas.microsoft.com/office/drawing/2014/main" id="{270F82EA-B5D5-25FB-FF2E-CCB4259A8086}"/>
              </a:ext>
            </a:extLst>
          </p:cNvPr>
          <p:cNvSpPr txBox="1"/>
          <p:nvPr/>
        </p:nvSpPr>
        <p:spPr>
          <a:xfrm>
            <a:off x="4713536" y="5216174"/>
            <a:ext cx="1530887" cy="16864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US" sz="1050"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Evaluation Facilities</a:t>
            </a:r>
          </a:p>
        </p:txBody>
      </p:sp>
      <p:sp>
        <p:nvSpPr>
          <p:cNvPr id="68" name="Textfeld 67">
            <a:extLst>
              <a:ext uri="{FF2B5EF4-FFF2-40B4-BE49-F238E27FC236}">
                <a16:creationId xmlns:a16="http://schemas.microsoft.com/office/drawing/2014/main" id="{D8288E5D-6996-F4EB-981A-1A04E6E6E003}"/>
              </a:ext>
            </a:extLst>
          </p:cNvPr>
          <p:cNvSpPr txBox="1"/>
          <p:nvPr/>
        </p:nvSpPr>
        <p:spPr>
          <a:xfrm>
            <a:off x="1618018" y="5212085"/>
            <a:ext cx="1169699" cy="16864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US" sz="1050"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Identity Provider</a:t>
            </a:r>
          </a:p>
        </p:txBody>
      </p:sp>
      <p:sp>
        <p:nvSpPr>
          <p:cNvPr id="69" name="Textfeld 68">
            <a:extLst>
              <a:ext uri="{FF2B5EF4-FFF2-40B4-BE49-F238E27FC236}">
                <a16:creationId xmlns:a16="http://schemas.microsoft.com/office/drawing/2014/main" id="{B6996F40-BC27-0042-4E40-BAA2530E8F36}"/>
              </a:ext>
            </a:extLst>
          </p:cNvPr>
          <p:cNvSpPr txBox="1"/>
          <p:nvPr/>
        </p:nvSpPr>
        <p:spPr>
          <a:xfrm>
            <a:off x="1496598" y="5589828"/>
            <a:ext cx="359260" cy="16864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US" sz="1050">
                <a:solidFill>
                  <a:schemeClr val="bg1"/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CA</a:t>
            </a:r>
          </a:p>
        </p:txBody>
      </p:sp>
      <p:sp>
        <p:nvSpPr>
          <p:cNvPr id="70" name="Textfeld 69">
            <a:extLst>
              <a:ext uri="{FF2B5EF4-FFF2-40B4-BE49-F238E27FC236}">
                <a16:creationId xmlns:a16="http://schemas.microsoft.com/office/drawing/2014/main" id="{20E35A9C-A923-E5FB-E44E-2A8EABEDC459}"/>
              </a:ext>
            </a:extLst>
          </p:cNvPr>
          <p:cNvSpPr txBox="1"/>
          <p:nvPr/>
        </p:nvSpPr>
        <p:spPr>
          <a:xfrm>
            <a:off x="2580192" y="5589828"/>
            <a:ext cx="359260" cy="16864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US" sz="1050">
                <a:solidFill>
                  <a:schemeClr val="bg1"/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DAPS</a:t>
            </a:r>
          </a:p>
        </p:txBody>
      </p:sp>
      <p:sp>
        <p:nvSpPr>
          <p:cNvPr id="71" name="Textfeld 70">
            <a:extLst>
              <a:ext uri="{FF2B5EF4-FFF2-40B4-BE49-F238E27FC236}">
                <a16:creationId xmlns:a16="http://schemas.microsoft.com/office/drawing/2014/main" id="{0BD35CAD-8546-7984-E1F5-61CFB387042A}"/>
              </a:ext>
            </a:extLst>
          </p:cNvPr>
          <p:cNvSpPr txBox="1"/>
          <p:nvPr/>
        </p:nvSpPr>
        <p:spPr>
          <a:xfrm>
            <a:off x="1510006" y="6063249"/>
            <a:ext cx="359260" cy="16864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US" sz="1050">
                <a:solidFill>
                  <a:schemeClr val="bg1"/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ParIS</a:t>
            </a:r>
          </a:p>
        </p:txBody>
      </p:sp>
      <p:sp>
        <p:nvSpPr>
          <p:cNvPr id="72" name="Textfeld 71">
            <a:extLst>
              <a:ext uri="{FF2B5EF4-FFF2-40B4-BE49-F238E27FC236}">
                <a16:creationId xmlns:a16="http://schemas.microsoft.com/office/drawing/2014/main" id="{1816C42A-5EFD-18F5-E14B-DEA13CE3E310}"/>
              </a:ext>
            </a:extLst>
          </p:cNvPr>
          <p:cNvSpPr txBox="1"/>
          <p:nvPr/>
        </p:nvSpPr>
        <p:spPr>
          <a:xfrm>
            <a:off x="7406099" y="6104443"/>
            <a:ext cx="1201014" cy="36004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 sz="900" i="1">
                <a:latin typeface="Georgia" panose="02040502050405020303" pitchFamily="18" charset="0"/>
              </a:rPr>
              <a:t>Essential functionality </a:t>
            </a:r>
          </a:p>
          <a:p>
            <a:pPr algn="l"/>
            <a:r>
              <a:rPr lang="en-US" sz="900" i="1">
                <a:latin typeface="Georgia" panose="02040502050405020303" pitchFamily="18" charset="0"/>
              </a:rPr>
              <a:t>for data ecosystems</a:t>
            </a:r>
          </a:p>
        </p:txBody>
      </p:sp>
      <p:sp>
        <p:nvSpPr>
          <p:cNvPr id="73" name="Textfeld 72">
            <a:extLst>
              <a:ext uri="{FF2B5EF4-FFF2-40B4-BE49-F238E27FC236}">
                <a16:creationId xmlns:a16="http://schemas.microsoft.com/office/drawing/2014/main" id="{A779DF8E-1E8A-1BA8-28BD-88A88652BDD9}"/>
              </a:ext>
            </a:extLst>
          </p:cNvPr>
          <p:cNvSpPr txBox="1"/>
          <p:nvPr/>
        </p:nvSpPr>
        <p:spPr>
          <a:xfrm>
            <a:off x="7406099" y="4505607"/>
            <a:ext cx="1201014" cy="36004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 sz="900" i="1">
                <a:latin typeface="Georgia" panose="02040502050405020303" pitchFamily="18" charset="0"/>
              </a:rPr>
              <a:t>Generic functionality </a:t>
            </a:r>
          </a:p>
          <a:p>
            <a:pPr algn="l"/>
            <a:r>
              <a:rPr lang="en-US" sz="900" i="1">
                <a:latin typeface="Georgia" panose="02040502050405020303" pitchFamily="18" charset="0"/>
              </a:rPr>
              <a:t>for data ecosystems</a:t>
            </a:r>
          </a:p>
        </p:txBody>
      </p:sp>
      <p:sp>
        <p:nvSpPr>
          <p:cNvPr id="74" name="Textfeld 73">
            <a:extLst>
              <a:ext uri="{FF2B5EF4-FFF2-40B4-BE49-F238E27FC236}">
                <a16:creationId xmlns:a16="http://schemas.microsoft.com/office/drawing/2014/main" id="{1FA3550D-79C1-7EA3-1380-49FE0E3C4DA9}"/>
              </a:ext>
            </a:extLst>
          </p:cNvPr>
          <p:cNvSpPr txBox="1"/>
          <p:nvPr/>
        </p:nvSpPr>
        <p:spPr>
          <a:xfrm>
            <a:off x="1149524" y="2062363"/>
            <a:ext cx="359260" cy="16864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US" sz="700">
                <a:solidFill>
                  <a:schemeClr val="bg1"/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DTLF</a:t>
            </a:r>
          </a:p>
          <a:p>
            <a:pPr algn="ctr"/>
            <a:r>
              <a:rPr lang="en-US" sz="700">
                <a:solidFill>
                  <a:schemeClr val="bg1"/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ePTI</a:t>
            </a:r>
          </a:p>
          <a:p>
            <a:pPr algn="ctr"/>
            <a:endParaRPr lang="en-US" sz="700">
              <a:solidFill>
                <a:schemeClr val="bg1"/>
              </a:solidFill>
              <a:latin typeface="Droid Sans" panose="020B0606030804020204" pitchFamily="34" charset="0"/>
              <a:ea typeface="Droid Sans" panose="020B0606030804020204" pitchFamily="34" charset="0"/>
              <a:cs typeface="Droid Sans" panose="020B0606030804020204" pitchFamily="34" charset="0"/>
            </a:endParaRPr>
          </a:p>
        </p:txBody>
      </p:sp>
      <p:sp>
        <p:nvSpPr>
          <p:cNvPr id="75" name="Textfeld 74">
            <a:extLst>
              <a:ext uri="{FF2B5EF4-FFF2-40B4-BE49-F238E27FC236}">
                <a16:creationId xmlns:a16="http://schemas.microsoft.com/office/drawing/2014/main" id="{A83DB702-7DD6-2AFB-6970-E6B6534FAC61}"/>
              </a:ext>
            </a:extLst>
          </p:cNvPr>
          <p:cNvSpPr txBox="1"/>
          <p:nvPr/>
        </p:nvSpPr>
        <p:spPr>
          <a:xfrm>
            <a:off x="2095543" y="2057139"/>
            <a:ext cx="381583" cy="16864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US" sz="700">
                <a:solidFill>
                  <a:schemeClr val="bg1"/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SCSN</a:t>
            </a:r>
          </a:p>
          <a:p>
            <a:pPr algn="ctr"/>
            <a:r>
              <a:rPr lang="en-US" sz="700">
                <a:solidFill>
                  <a:schemeClr val="bg1"/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Brainport</a:t>
            </a:r>
          </a:p>
          <a:p>
            <a:pPr algn="ctr"/>
            <a:endParaRPr lang="en-US" sz="700">
              <a:solidFill>
                <a:schemeClr val="bg1"/>
              </a:solidFill>
              <a:latin typeface="Droid Sans" panose="020B0606030804020204" pitchFamily="34" charset="0"/>
              <a:ea typeface="Droid Sans" panose="020B0606030804020204" pitchFamily="34" charset="0"/>
              <a:cs typeface="Droid Sans" panose="020B0606030804020204" pitchFamily="34" charset="0"/>
            </a:endParaRPr>
          </a:p>
        </p:txBody>
      </p:sp>
      <p:sp>
        <p:nvSpPr>
          <p:cNvPr id="76" name="Textfeld 75">
            <a:extLst>
              <a:ext uri="{FF2B5EF4-FFF2-40B4-BE49-F238E27FC236}">
                <a16:creationId xmlns:a16="http://schemas.microsoft.com/office/drawing/2014/main" id="{B6AD2871-C803-6525-3B6F-25F20F249FD2}"/>
              </a:ext>
            </a:extLst>
          </p:cNvPr>
          <p:cNvSpPr txBox="1"/>
          <p:nvPr/>
        </p:nvSpPr>
        <p:spPr>
          <a:xfrm>
            <a:off x="3023572" y="1972831"/>
            <a:ext cx="381583" cy="16864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US" sz="700">
                <a:solidFill>
                  <a:schemeClr val="bg1"/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National</a:t>
            </a:r>
          </a:p>
          <a:p>
            <a:pPr algn="ctr"/>
            <a:r>
              <a:rPr lang="en-US" sz="700">
                <a:solidFill>
                  <a:schemeClr val="bg1"/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Platform</a:t>
            </a:r>
          </a:p>
          <a:p>
            <a:pPr algn="ctr"/>
            <a:r>
              <a:rPr lang="en-US" sz="700">
                <a:solidFill>
                  <a:schemeClr val="bg1"/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Mobility</a:t>
            </a:r>
          </a:p>
          <a:p>
            <a:pPr algn="ctr"/>
            <a:r>
              <a:rPr lang="en-US" sz="700">
                <a:solidFill>
                  <a:schemeClr val="bg1"/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VDA</a:t>
            </a:r>
          </a:p>
        </p:txBody>
      </p:sp>
      <p:sp>
        <p:nvSpPr>
          <p:cNvPr id="77" name="Textfeld 76">
            <a:extLst>
              <a:ext uri="{FF2B5EF4-FFF2-40B4-BE49-F238E27FC236}">
                <a16:creationId xmlns:a16="http://schemas.microsoft.com/office/drawing/2014/main" id="{4382AD65-1462-8FED-B286-1358E0CF6F61}"/>
              </a:ext>
            </a:extLst>
          </p:cNvPr>
          <p:cNvSpPr txBox="1"/>
          <p:nvPr/>
        </p:nvSpPr>
        <p:spPr>
          <a:xfrm>
            <a:off x="3967876" y="2020106"/>
            <a:ext cx="381583" cy="16864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US" sz="700">
                <a:solidFill>
                  <a:schemeClr val="bg1"/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Smart</a:t>
            </a:r>
          </a:p>
          <a:p>
            <a:pPr algn="ctr"/>
            <a:r>
              <a:rPr lang="en-US" sz="700">
                <a:solidFill>
                  <a:schemeClr val="bg1"/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Manu-facturing</a:t>
            </a:r>
          </a:p>
        </p:txBody>
      </p:sp>
      <p:sp>
        <p:nvSpPr>
          <p:cNvPr id="78" name="Textfeld 77">
            <a:extLst>
              <a:ext uri="{FF2B5EF4-FFF2-40B4-BE49-F238E27FC236}">
                <a16:creationId xmlns:a16="http://schemas.microsoft.com/office/drawing/2014/main" id="{1D3A7303-EBCB-EA84-A605-0BF88B35FB5C}"/>
              </a:ext>
            </a:extLst>
          </p:cNvPr>
          <p:cNvSpPr txBox="1"/>
          <p:nvPr/>
        </p:nvSpPr>
        <p:spPr>
          <a:xfrm>
            <a:off x="4903980" y="2020106"/>
            <a:ext cx="381583" cy="16864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US" sz="700">
                <a:solidFill>
                  <a:schemeClr val="bg1"/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Cold Chain</a:t>
            </a:r>
          </a:p>
          <a:p>
            <a:pPr algn="ctr"/>
            <a:r>
              <a:rPr lang="en-US" sz="700">
                <a:solidFill>
                  <a:schemeClr val="bg1"/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Origin</a:t>
            </a:r>
          </a:p>
        </p:txBody>
      </p:sp>
      <p:grpSp>
        <p:nvGrpSpPr>
          <p:cNvPr id="107" name="Gruppieren 106">
            <a:extLst>
              <a:ext uri="{FF2B5EF4-FFF2-40B4-BE49-F238E27FC236}">
                <a16:creationId xmlns:a16="http://schemas.microsoft.com/office/drawing/2014/main" id="{0238C4DE-C21E-5B3A-8D10-6D059FBE55F4}"/>
              </a:ext>
            </a:extLst>
          </p:cNvPr>
          <p:cNvGrpSpPr/>
          <p:nvPr/>
        </p:nvGrpSpPr>
        <p:grpSpPr>
          <a:xfrm>
            <a:off x="6936300" y="1351443"/>
            <a:ext cx="939599" cy="207722"/>
            <a:chOff x="6936300" y="1351443"/>
            <a:chExt cx="939599" cy="207722"/>
          </a:xfrm>
        </p:grpSpPr>
        <p:cxnSp>
          <p:nvCxnSpPr>
            <p:cNvPr id="81" name="Gerader Verbinder 80">
              <a:extLst>
                <a:ext uri="{FF2B5EF4-FFF2-40B4-BE49-F238E27FC236}">
                  <a16:creationId xmlns:a16="http://schemas.microsoft.com/office/drawing/2014/main" id="{16E896B3-871B-6CFE-4630-86D1FC56C4F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36300" y="1351443"/>
              <a:ext cx="939599" cy="0"/>
            </a:xfrm>
            <a:prstGeom prst="line">
              <a:avLst/>
            </a:prstGeom>
            <a:ln w="1270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Gerader Verbinder 81">
              <a:extLst>
                <a:ext uri="{FF2B5EF4-FFF2-40B4-BE49-F238E27FC236}">
                  <a16:creationId xmlns:a16="http://schemas.microsoft.com/office/drawing/2014/main" id="{F9B9059D-0696-848C-5BA6-17C0768A0D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36300" y="1351483"/>
              <a:ext cx="0" cy="207682"/>
            </a:xfrm>
            <a:prstGeom prst="line">
              <a:avLst/>
            </a:prstGeom>
            <a:ln w="1270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Gerader Verbinder 85">
              <a:extLst>
                <a:ext uri="{FF2B5EF4-FFF2-40B4-BE49-F238E27FC236}">
                  <a16:creationId xmlns:a16="http://schemas.microsoft.com/office/drawing/2014/main" id="{FB902015-886B-32CF-1DD5-B90464FBB8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75899" y="1351483"/>
              <a:ext cx="0" cy="207682"/>
            </a:xfrm>
            <a:prstGeom prst="line">
              <a:avLst/>
            </a:prstGeom>
            <a:ln w="1270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9" name="Textfeld 88">
            <a:extLst>
              <a:ext uri="{FF2B5EF4-FFF2-40B4-BE49-F238E27FC236}">
                <a16:creationId xmlns:a16="http://schemas.microsoft.com/office/drawing/2014/main" id="{45DECB43-04B4-B73E-96EB-3DFC8A01B17E}"/>
              </a:ext>
            </a:extLst>
          </p:cNvPr>
          <p:cNvSpPr txBox="1"/>
          <p:nvPr/>
        </p:nvSpPr>
        <p:spPr>
          <a:xfrm>
            <a:off x="7049151" y="1286844"/>
            <a:ext cx="720080" cy="12551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US" sz="800"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Public Sector</a:t>
            </a:r>
          </a:p>
        </p:txBody>
      </p:sp>
      <p:sp>
        <p:nvSpPr>
          <p:cNvPr id="90" name="Rechteck 89">
            <a:extLst>
              <a:ext uri="{FF2B5EF4-FFF2-40B4-BE49-F238E27FC236}">
                <a16:creationId xmlns:a16="http://schemas.microsoft.com/office/drawing/2014/main" id="{E82EE7CF-C9EB-86BC-07FC-FD1F1CA509A3}"/>
              </a:ext>
            </a:extLst>
          </p:cNvPr>
          <p:cNvSpPr/>
          <p:nvPr/>
        </p:nvSpPr>
        <p:spPr>
          <a:xfrm>
            <a:off x="1512324" y="4483961"/>
            <a:ext cx="770703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1" name="Rechteck 90">
            <a:extLst>
              <a:ext uri="{FF2B5EF4-FFF2-40B4-BE49-F238E27FC236}">
                <a16:creationId xmlns:a16="http://schemas.microsoft.com/office/drawing/2014/main" id="{3EEC96E2-B7DF-06B4-7ACA-8151206AF4F6}"/>
              </a:ext>
            </a:extLst>
          </p:cNvPr>
          <p:cNvSpPr/>
          <p:nvPr/>
        </p:nvSpPr>
        <p:spPr>
          <a:xfrm>
            <a:off x="2386765" y="4483961"/>
            <a:ext cx="770703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2" name="Rechteck 91">
            <a:extLst>
              <a:ext uri="{FF2B5EF4-FFF2-40B4-BE49-F238E27FC236}">
                <a16:creationId xmlns:a16="http://schemas.microsoft.com/office/drawing/2014/main" id="{8D620288-6B67-95C2-A738-C7281661C5F3}"/>
              </a:ext>
            </a:extLst>
          </p:cNvPr>
          <p:cNvSpPr/>
          <p:nvPr/>
        </p:nvSpPr>
        <p:spPr>
          <a:xfrm>
            <a:off x="3259134" y="4479143"/>
            <a:ext cx="770703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3" name="Rechteck 92">
            <a:extLst>
              <a:ext uri="{FF2B5EF4-FFF2-40B4-BE49-F238E27FC236}">
                <a16:creationId xmlns:a16="http://schemas.microsoft.com/office/drawing/2014/main" id="{5EFA6494-194C-DB88-5E76-AABA40491EE4}"/>
              </a:ext>
            </a:extLst>
          </p:cNvPr>
          <p:cNvSpPr/>
          <p:nvPr/>
        </p:nvSpPr>
        <p:spPr>
          <a:xfrm>
            <a:off x="4131503" y="4471388"/>
            <a:ext cx="770703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4" name="Rechteck 93">
            <a:extLst>
              <a:ext uri="{FF2B5EF4-FFF2-40B4-BE49-F238E27FC236}">
                <a16:creationId xmlns:a16="http://schemas.microsoft.com/office/drawing/2014/main" id="{C6D72106-374B-DB88-2231-8D470233BEC9}"/>
              </a:ext>
            </a:extLst>
          </p:cNvPr>
          <p:cNvSpPr/>
          <p:nvPr/>
        </p:nvSpPr>
        <p:spPr>
          <a:xfrm>
            <a:off x="5003872" y="4479143"/>
            <a:ext cx="770703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95" name="Gerader Verbinder 94">
            <a:extLst>
              <a:ext uri="{FF2B5EF4-FFF2-40B4-BE49-F238E27FC236}">
                <a16:creationId xmlns:a16="http://schemas.microsoft.com/office/drawing/2014/main" id="{B5CF9203-A4F8-5674-A150-C595E7CAE7CE}"/>
              </a:ext>
            </a:extLst>
          </p:cNvPr>
          <p:cNvCxnSpPr>
            <a:cxnSpLocks/>
          </p:cNvCxnSpPr>
          <p:nvPr/>
        </p:nvCxnSpPr>
        <p:spPr>
          <a:xfrm>
            <a:off x="983432" y="3861048"/>
            <a:ext cx="7623681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echseck 5">
            <a:extLst>
              <a:ext uri="{FF2B5EF4-FFF2-40B4-BE49-F238E27FC236}">
                <a16:creationId xmlns:a16="http://schemas.microsoft.com/office/drawing/2014/main" id="{B827B75C-D017-7CDE-74CE-E022D372F832}"/>
              </a:ext>
            </a:extLst>
          </p:cNvPr>
          <p:cNvSpPr/>
          <p:nvPr/>
        </p:nvSpPr>
        <p:spPr>
          <a:xfrm>
            <a:off x="1310838" y="2911341"/>
            <a:ext cx="550902" cy="474916"/>
          </a:xfrm>
          <a:prstGeom prst="hexagon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Sechseck 1">
            <a:extLst>
              <a:ext uri="{FF2B5EF4-FFF2-40B4-BE49-F238E27FC236}">
                <a16:creationId xmlns:a16="http://schemas.microsoft.com/office/drawing/2014/main" id="{9E1A3472-B296-4D4A-70D1-9C4FE1A8C1DE}"/>
              </a:ext>
            </a:extLst>
          </p:cNvPr>
          <p:cNvSpPr/>
          <p:nvPr/>
        </p:nvSpPr>
        <p:spPr>
          <a:xfrm>
            <a:off x="1501013" y="3154593"/>
            <a:ext cx="550902" cy="474916"/>
          </a:xfrm>
          <a:prstGeom prst="hexagon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Sechseck 23">
            <a:extLst>
              <a:ext uri="{FF2B5EF4-FFF2-40B4-BE49-F238E27FC236}">
                <a16:creationId xmlns:a16="http://schemas.microsoft.com/office/drawing/2014/main" id="{BFBE48F9-8231-54CD-C20C-349DA39FF9D1}"/>
              </a:ext>
            </a:extLst>
          </p:cNvPr>
          <p:cNvSpPr/>
          <p:nvPr/>
        </p:nvSpPr>
        <p:spPr>
          <a:xfrm>
            <a:off x="2152949" y="3150910"/>
            <a:ext cx="550902" cy="474916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Sechseck 24">
            <a:extLst>
              <a:ext uri="{FF2B5EF4-FFF2-40B4-BE49-F238E27FC236}">
                <a16:creationId xmlns:a16="http://schemas.microsoft.com/office/drawing/2014/main" id="{37644916-345D-D8DA-1F6D-9F5AFB3D9382}"/>
              </a:ext>
            </a:extLst>
          </p:cNvPr>
          <p:cNvSpPr/>
          <p:nvPr/>
        </p:nvSpPr>
        <p:spPr>
          <a:xfrm>
            <a:off x="2347885" y="2903698"/>
            <a:ext cx="550902" cy="474916"/>
          </a:xfrm>
          <a:prstGeom prst="hexagon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Sechseck 25">
            <a:extLst>
              <a:ext uri="{FF2B5EF4-FFF2-40B4-BE49-F238E27FC236}">
                <a16:creationId xmlns:a16="http://schemas.microsoft.com/office/drawing/2014/main" id="{AF1DD99E-9FF8-8904-1A06-0D44FFD65604}"/>
              </a:ext>
            </a:extLst>
          </p:cNvPr>
          <p:cNvSpPr/>
          <p:nvPr/>
        </p:nvSpPr>
        <p:spPr>
          <a:xfrm>
            <a:off x="2538060" y="3146950"/>
            <a:ext cx="550902" cy="474916"/>
          </a:xfrm>
          <a:prstGeom prst="hexagon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4" name="Sechseck 83">
            <a:extLst>
              <a:ext uri="{FF2B5EF4-FFF2-40B4-BE49-F238E27FC236}">
                <a16:creationId xmlns:a16="http://schemas.microsoft.com/office/drawing/2014/main" id="{74BFFAD4-A065-6881-7EDD-1C5441F28DA4}"/>
              </a:ext>
            </a:extLst>
          </p:cNvPr>
          <p:cNvSpPr/>
          <p:nvPr/>
        </p:nvSpPr>
        <p:spPr>
          <a:xfrm>
            <a:off x="3185267" y="3124295"/>
            <a:ext cx="550902" cy="474916"/>
          </a:xfrm>
          <a:prstGeom prst="hexagon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5" name="Sechseck 84">
            <a:extLst>
              <a:ext uri="{FF2B5EF4-FFF2-40B4-BE49-F238E27FC236}">
                <a16:creationId xmlns:a16="http://schemas.microsoft.com/office/drawing/2014/main" id="{0D8AC73A-B3D4-3115-5C5A-B47E36B8BDC9}"/>
              </a:ext>
            </a:extLst>
          </p:cNvPr>
          <p:cNvSpPr/>
          <p:nvPr/>
        </p:nvSpPr>
        <p:spPr>
          <a:xfrm>
            <a:off x="3380203" y="2877083"/>
            <a:ext cx="550902" cy="474916"/>
          </a:xfrm>
          <a:prstGeom prst="hexagon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7" name="Sechseck 86">
            <a:extLst>
              <a:ext uri="{FF2B5EF4-FFF2-40B4-BE49-F238E27FC236}">
                <a16:creationId xmlns:a16="http://schemas.microsoft.com/office/drawing/2014/main" id="{B8052932-A25D-4888-D08F-0B5EC5EC26DA}"/>
              </a:ext>
            </a:extLst>
          </p:cNvPr>
          <p:cNvSpPr/>
          <p:nvPr/>
        </p:nvSpPr>
        <p:spPr>
          <a:xfrm>
            <a:off x="3570378" y="3120335"/>
            <a:ext cx="550902" cy="474916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8" name="Sechseck 87">
            <a:extLst>
              <a:ext uri="{FF2B5EF4-FFF2-40B4-BE49-F238E27FC236}">
                <a16:creationId xmlns:a16="http://schemas.microsoft.com/office/drawing/2014/main" id="{61CB8E3B-ADAE-048C-210D-BC27C5BBBE56}"/>
              </a:ext>
            </a:extLst>
          </p:cNvPr>
          <p:cNvSpPr/>
          <p:nvPr/>
        </p:nvSpPr>
        <p:spPr>
          <a:xfrm>
            <a:off x="4222314" y="3116652"/>
            <a:ext cx="550902" cy="474916"/>
          </a:xfrm>
          <a:prstGeom prst="hexagon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6" name="Sechseck 95">
            <a:extLst>
              <a:ext uri="{FF2B5EF4-FFF2-40B4-BE49-F238E27FC236}">
                <a16:creationId xmlns:a16="http://schemas.microsoft.com/office/drawing/2014/main" id="{E7C01146-AAD5-7E76-3E11-8D362AF82A9C}"/>
              </a:ext>
            </a:extLst>
          </p:cNvPr>
          <p:cNvSpPr/>
          <p:nvPr/>
        </p:nvSpPr>
        <p:spPr>
          <a:xfrm>
            <a:off x="4417250" y="2869440"/>
            <a:ext cx="550902" cy="474916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7" name="Sechseck 96">
            <a:extLst>
              <a:ext uri="{FF2B5EF4-FFF2-40B4-BE49-F238E27FC236}">
                <a16:creationId xmlns:a16="http://schemas.microsoft.com/office/drawing/2014/main" id="{446040C5-1B9E-D07B-5772-D2227826F901}"/>
              </a:ext>
            </a:extLst>
          </p:cNvPr>
          <p:cNvSpPr/>
          <p:nvPr/>
        </p:nvSpPr>
        <p:spPr>
          <a:xfrm>
            <a:off x="4607425" y="3112692"/>
            <a:ext cx="550902" cy="474916"/>
          </a:xfrm>
          <a:prstGeom prst="hexagon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8" name="Sechseck 97">
            <a:extLst>
              <a:ext uri="{FF2B5EF4-FFF2-40B4-BE49-F238E27FC236}">
                <a16:creationId xmlns:a16="http://schemas.microsoft.com/office/drawing/2014/main" id="{C154AA99-D9EA-F15C-FBCB-06AA5EF3C069}"/>
              </a:ext>
            </a:extLst>
          </p:cNvPr>
          <p:cNvSpPr/>
          <p:nvPr/>
        </p:nvSpPr>
        <p:spPr>
          <a:xfrm>
            <a:off x="5268413" y="3128255"/>
            <a:ext cx="550902" cy="474916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9" name="Sechseck 98">
            <a:extLst>
              <a:ext uri="{FF2B5EF4-FFF2-40B4-BE49-F238E27FC236}">
                <a16:creationId xmlns:a16="http://schemas.microsoft.com/office/drawing/2014/main" id="{EACDD31A-9400-3E36-40E2-D9EB0FA3C56F}"/>
              </a:ext>
            </a:extLst>
          </p:cNvPr>
          <p:cNvSpPr/>
          <p:nvPr/>
        </p:nvSpPr>
        <p:spPr>
          <a:xfrm>
            <a:off x="5463349" y="2881043"/>
            <a:ext cx="550902" cy="474916"/>
          </a:xfrm>
          <a:prstGeom prst="hexagon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0" name="Sechseck 99">
            <a:extLst>
              <a:ext uri="{FF2B5EF4-FFF2-40B4-BE49-F238E27FC236}">
                <a16:creationId xmlns:a16="http://schemas.microsoft.com/office/drawing/2014/main" id="{9312E362-5E8C-312D-8A32-34609729AA67}"/>
              </a:ext>
            </a:extLst>
          </p:cNvPr>
          <p:cNvSpPr/>
          <p:nvPr/>
        </p:nvSpPr>
        <p:spPr>
          <a:xfrm>
            <a:off x="5653524" y="3124295"/>
            <a:ext cx="550902" cy="474916"/>
          </a:xfrm>
          <a:prstGeom prst="hexagon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1" name="Sechseck 100">
            <a:extLst>
              <a:ext uri="{FF2B5EF4-FFF2-40B4-BE49-F238E27FC236}">
                <a16:creationId xmlns:a16="http://schemas.microsoft.com/office/drawing/2014/main" id="{7C8E0BDB-ABC4-70DE-76A1-5C645E4129BC}"/>
              </a:ext>
            </a:extLst>
          </p:cNvPr>
          <p:cNvSpPr/>
          <p:nvPr/>
        </p:nvSpPr>
        <p:spPr>
          <a:xfrm>
            <a:off x="6305460" y="3120612"/>
            <a:ext cx="550902" cy="474916"/>
          </a:xfrm>
          <a:prstGeom prst="hexagon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2" name="Sechseck 101">
            <a:extLst>
              <a:ext uri="{FF2B5EF4-FFF2-40B4-BE49-F238E27FC236}">
                <a16:creationId xmlns:a16="http://schemas.microsoft.com/office/drawing/2014/main" id="{13AC83C1-81A3-608A-A23A-A2443130972D}"/>
              </a:ext>
            </a:extLst>
          </p:cNvPr>
          <p:cNvSpPr/>
          <p:nvPr/>
        </p:nvSpPr>
        <p:spPr>
          <a:xfrm>
            <a:off x="6500396" y="2873400"/>
            <a:ext cx="550902" cy="474916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3" name="Sechseck 102">
            <a:extLst>
              <a:ext uri="{FF2B5EF4-FFF2-40B4-BE49-F238E27FC236}">
                <a16:creationId xmlns:a16="http://schemas.microsoft.com/office/drawing/2014/main" id="{24A6F1D0-F51D-8A19-85EC-DB46EFE6779A}"/>
              </a:ext>
            </a:extLst>
          </p:cNvPr>
          <p:cNvSpPr/>
          <p:nvPr/>
        </p:nvSpPr>
        <p:spPr>
          <a:xfrm>
            <a:off x="6690571" y="3116652"/>
            <a:ext cx="550902" cy="474916"/>
          </a:xfrm>
          <a:prstGeom prst="hexagon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4" name="Sechseck 103">
            <a:extLst>
              <a:ext uri="{FF2B5EF4-FFF2-40B4-BE49-F238E27FC236}">
                <a16:creationId xmlns:a16="http://schemas.microsoft.com/office/drawing/2014/main" id="{71028E7D-9032-C9E9-B264-8FD65A3CE7B2}"/>
              </a:ext>
            </a:extLst>
          </p:cNvPr>
          <p:cNvSpPr/>
          <p:nvPr/>
        </p:nvSpPr>
        <p:spPr>
          <a:xfrm>
            <a:off x="7351559" y="3109525"/>
            <a:ext cx="550902" cy="474916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5" name="Sechseck 104">
            <a:extLst>
              <a:ext uri="{FF2B5EF4-FFF2-40B4-BE49-F238E27FC236}">
                <a16:creationId xmlns:a16="http://schemas.microsoft.com/office/drawing/2014/main" id="{9B682FB2-A746-DA8A-665B-E77E7EF91939}"/>
              </a:ext>
            </a:extLst>
          </p:cNvPr>
          <p:cNvSpPr/>
          <p:nvPr/>
        </p:nvSpPr>
        <p:spPr>
          <a:xfrm>
            <a:off x="7546495" y="2862313"/>
            <a:ext cx="550902" cy="474916"/>
          </a:xfrm>
          <a:prstGeom prst="hexagon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6" name="Sechseck 105">
            <a:extLst>
              <a:ext uri="{FF2B5EF4-FFF2-40B4-BE49-F238E27FC236}">
                <a16:creationId xmlns:a16="http://schemas.microsoft.com/office/drawing/2014/main" id="{B7132211-809D-D921-F3C7-84BE90F797CE}"/>
              </a:ext>
            </a:extLst>
          </p:cNvPr>
          <p:cNvSpPr/>
          <p:nvPr/>
        </p:nvSpPr>
        <p:spPr>
          <a:xfrm>
            <a:off x="7736670" y="3105565"/>
            <a:ext cx="550902" cy="474916"/>
          </a:xfrm>
          <a:prstGeom prst="hexagon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08" name="Gruppieren 107">
            <a:extLst>
              <a:ext uri="{FF2B5EF4-FFF2-40B4-BE49-F238E27FC236}">
                <a16:creationId xmlns:a16="http://schemas.microsoft.com/office/drawing/2014/main" id="{140C0458-0A07-575B-3581-378076A75EB9}"/>
              </a:ext>
            </a:extLst>
          </p:cNvPr>
          <p:cNvGrpSpPr/>
          <p:nvPr/>
        </p:nvGrpSpPr>
        <p:grpSpPr>
          <a:xfrm rot="5400000">
            <a:off x="8306117" y="2039171"/>
            <a:ext cx="939599" cy="207722"/>
            <a:chOff x="6936300" y="1351443"/>
            <a:chExt cx="939599" cy="207722"/>
          </a:xfrm>
        </p:grpSpPr>
        <p:cxnSp>
          <p:nvCxnSpPr>
            <p:cNvPr id="109" name="Gerader Verbinder 108">
              <a:extLst>
                <a:ext uri="{FF2B5EF4-FFF2-40B4-BE49-F238E27FC236}">
                  <a16:creationId xmlns:a16="http://schemas.microsoft.com/office/drawing/2014/main" id="{846E7A6D-F80E-6CAD-8055-C9741E1EC6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36300" y="1351443"/>
              <a:ext cx="939599" cy="0"/>
            </a:xfrm>
            <a:prstGeom prst="line">
              <a:avLst/>
            </a:prstGeom>
            <a:ln w="1270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Gerader Verbinder 109">
              <a:extLst>
                <a:ext uri="{FF2B5EF4-FFF2-40B4-BE49-F238E27FC236}">
                  <a16:creationId xmlns:a16="http://schemas.microsoft.com/office/drawing/2014/main" id="{7BBF9943-5306-251E-6C7E-B5679BAAB08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36300" y="1351483"/>
              <a:ext cx="0" cy="207682"/>
            </a:xfrm>
            <a:prstGeom prst="line">
              <a:avLst/>
            </a:prstGeom>
            <a:ln w="1270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Gerader Verbinder 110">
              <a:extLst>
                <a:ext uri="{FF2B5EF4-FFF2-40B4-BE49-F238E27FC236}">
                  <a16:creationId xmlns:a16="http://schemas.microsoft.com/office/drawing/2014/main" id="{969C6B43-3B87-F338-82D2-D1D1697D44B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75899" y="1351483"/>
              <a:ext cx="0" cy="207682"/>
            </a:xfrm>
            <a:prstGeom prst="line">
              <a:avLst/>
            </a:prstGeom>
            <a:ln w="1270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2" name="Gruppieren 111">
            <a:extLst>
              <a:ext uri="{FF2B5EF4-FFF2-40B4-BE49-F238E27FC236}">
                <a16:creationId xmlns:a16="http://schemas.microsoft.com/office/drawing/2014/main" id="{34F12581-5E06-E90B-C40F-E7CB0AAD2E7E}"/>
              </a:ext>
            </a:extLst>
          </p:cNvPr>
          <p:cNvGrpSpPr/>
          <p:nvPr/>
        </p:nvGrpSpPr>
        <p:grpSpPr>
          <a:xfrm rot="5400000">
            <a:off x="8326909" y="3181103"/>
            <a:ext cx="939599" cy="207722"/>
            <a:chOff x="6936300" y="1351443"/>
            <a:chExt cx="939599" cy="207722"/>
          </a:xfrm>
        </p:grpSpPr>
        <p:cxnSp>
          <p:nvCxnSpPr>
            <p:cNvPr id="113" name="Gerader Verbinder 112">
              <a:extLst>
                <a:ext uri="{FF2B5EF4-FFF2-40B4-BE49-F238E27FC236}">
                  <a16:creationId xmlns:a16="http://schemas.microsoft.com/office/drawing/2014/main" id="{E6BA9B6A-12E9-2481-8D4B-C460221981A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36300" y="1351443"/>
              <a:ext cx="939599" cy="0"/>
            </a:xfrm>
            <a:prstGeom prst="line">
              <a:avLst/>
            </a:prstGeom>
            <a:ln w="1270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Gerader Verbinder 113">
              <a:extLst>
                <a:ext uri="{FF2B5EF4-FFF2-40B4-BE49-F238E27FC236}">
                  <a16:creationId xmlns:a16="http://schemas.microsoft.com/office/drawing/2014/main" id="{5F715C61-F204-1EC7-0EAE-F94E99B002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36300" y="1351483"/>
              <a:ext cx="0" cy="207682"/>
            </a:xfrm>
            <a:prstGeom prst="line">
              <a:avLst/>
            </a:prstGeom>
            <a:ln w="1270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Gerader Verbinder 114">
              <a:extLst>
                <a:ext uri="{FF2B5EF4-FFF2-40B4-BE49-F238E27FC236}">
                  <a16:creationId xmlns:a16="http://schemas.microsoft.com/office/drawing/2014/main" id="{B988EFA6-AEEA-9CE5-0C4D-9E70EFB2CD2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75899" y="1351483"/>
              <a:ext cx="0" cy="207682"/>
            </a:xfrm>
            <a:prstGeom prst="line">
              <a:avLst/>
            </a:prstGeom>
            <a:ln w="1270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6" name="Gruppieren 115">
            <a:extLst>
              <a:ext uri="{FF2B5EF4-FFF2-40B4-BE49-F238E27FC236}">
                <a16:creationId xmlns:a16="http://schemas.microsoft.com/office/drawing/2014/main" id="{AF91CE2C-EA29-FAFF-63B0-D3882DD31F11}"/>
              </a:ext>
            </a:extLst>
          </p:cNvPr>
          <p:cNvGrpSpPr/>
          <p:nvPr/>
        </p:nvGrpSpPr>
        <p:grpSpPr>
          <a:xfrm rot="5400000">
            <a:off x="8328225" y="4323035"/>
            <a:ext cx="939599" cy="207722"/>
            <a:chOff x="6936300" y="1351443"/>
            <a:chExt cx="939599" cy="207722"/>
          </a:xfrm>
        </p:grpSpPr>
        <p:cxnSp>
          <p:nvCxnSpPr>
            <p:cNvPr id="117" name="Gerader Verbinder 116">
              <a:extLst>
                <a:ext uri="{FF2B5EF4-FFF2-40B4-BE49-F238E27FC236}">
                  <a16:creationId xmlns:a16="http://schemas.microsoft.com/office/drawing/2014/main" id="{75E36566-93E9-8846-1EC3-0D34BF07F3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36300" y="1351443"/>
              <a:ext cx="939599" cy="0"/>
            </a:xfrm>
            <a:prstGeom prst="line">
              <a:avLst/>
            </a:prstGeom>
            <a:ln w="1270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Gerader Verbinder 117">
              <a:extLst>
                <a:ext uri="{FF2B5EF4-FFF2-40B4-BE49-F238E27FC236}">
                  <a16:creationId xmlns:a16="http://schemas.microsoft.com/office/drawing/2014/main" id="{B4F216F1-3789-4A5C-73C0-8389D49E4E5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36300" y="1351483"/>
              <a:ext cx="0" cy="207682"/>
            </a:xfrm>
            <a:prstGeom prst="line">
              <a:avLst/>
            </a:prstGeom>
            <a:ln w="1270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Gerader Verbinder 118">
              <a:extLst>
                <a:ext uri="{FF2B5EF4-FFF2-40B4-BE49-F238E27FC236}">
                  <a16:creationId xmlns:a16="http://schemas.microsoft.com/office/drawing/2014/main" id="{80264187-7EB9-49F6-21BA-DBCFBA9EDE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75899" y="1351483"/>
              <a:ext cx="0" cy="207682"/>
            </a:xfrm>
            <a:prstGeom prst="line">
              <a:avLst/>
            </a:prstGeom>
            <a:ln w="1270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0" name="Gruppieren 119">
            <a:extLst>
              <a:ext uri="{FF2B5EF4-FFF2-40B4-BE49-F238E27FC236}">
                <a16:creationId xmlns:a16="http://schemas.microsoft.com/office/drawing/2014/main" id="{2D1D26E2-F96E-ECC7-8D04-532B05A5A606}"/>
              </a:ext>
            </a:extLst>
          </p:cNvPr>
          <p:cNvGrpSpPr/>
          <p:nvPr/>
        </p:nvGrpSpPr>
        <p:grpSpPr>
          <a:xfrm rot="5400000">
            <a:off x="8112402" y="5684585"/>
            <a:ext cx="1368574" cy="207722"/>
            <a:chOff x="6936300" y="1351443"/>
            <a:chExt cx="939599" cy="207722"/>
          </a:xfrm>
        </p:grpSpPr>
        <p:cxnSp>
          <p:nvCxnSpPr>
            <p:cNvPr id="121" name="Gerader Verbinder 120">
              <a:extLst>
                <a:ext uri="{FF2B5EF4-FFF2-40B4-BE49-F238E27FC236}">
                  <a16:creationId xmlns:a16="http://schemas.microsoft.com/office/drawing/2014/main" id="{F5CE7603-E4EC-7DBD-66A5-82FEDF71516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36300" y="1351443"/>
              <a:ext cx="939599" cy="0"/>
            </a:xfrm>
            <a:prstGeom prst="line">
              <a:avLst/>
            </a:prstGeom>
            <a:ln w="1270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Gerader Verbinder 121">
              <a:extLst>
                <a:ext uri="{FF2B5EF4-FFF2-40B4-BE49-F238E27FC236}">
                  <a16:creationId xmlns:a16="http://schemas.microsoft.com/office/drawing/2014/main" id="{C7195F2D-671F-4E2E-B4EA-31E01AAFFB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36300" y="1351483"/>
              <a:ext cx="0" cy="207682"/>
            </a:xfrm>
            <a:prstGeom prst="line">
              <a:avLst/>
            </a:prstGeom>
            <a:ln w="1270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Gerader Verbinder 122">
              <a:extLst>
                <a:ext uri="{FF2B5EF4-FFF2-40B4-BE49-F238E27FC236}">
                  <a16:creationId xmlns:a16="http://schemas.microsoft.com/office/drawing/2014/main" id="{39A84BD4-D33E-D7DB-A2FE-3F9C33332B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75899" y="1351483"/>
              <a:ext cx="0" cy="207682"/>
            </a:xfrm>
            <a:prstGeom prst="line">
              <a:avLst/>
            </a:prstGeom>
            <a:ln w="1270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57062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4B49EEC1-A828-9D85-D386-2A00648A78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Title of presentation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634DF7D4-F021-3C3A-24DD-11C1470D0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5F291-B186-437B-9BD4-204251E78F38}" type="slidenum">
              <a:rPr lang="en-GB" smtClean="0"/>
              <a:t>30</a:t>
            </a:fld>
            <a:endParaRPr lang="en-GB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F81BC759-2E59-4A75-C660-547A44E7C41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Figure 21 Layered functional model as aligned with the New European Interoperability Framework [8].</a:t>
            </a:r>
            <a:endParaRPr lang="de-DE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2A87BBCB-9212-5087-7B81-5567B30F6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OLD VERSION</a:t>
            </a:r>
          </a:p>
        </p:txBody>
      </p:sp>
      <p:pic>
        <p:nvPicPr>
          <p:cNvPr id="6" name="Picture 1738220688">
            <a:extLst>
              <a:ext uri="{FF2B5EF4-FFF2-40B4-BE49-F238E27FC236}">
                <a16:creationId xmlns:a16="http://schemas.microsoft.com/office/drawing/2014/main" id="{B3573309-62DC-8866-373E-6BC789B0A3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861" y="2025940"/>
            <a:ext cx="10824979" cy="3563300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2EB87755-E691-88BD-41BB-EA73EBC61758}"/>
              </a:ext>
            </a:extLst>
          </p:cNvPr>
          <p:cNvSpPr txBox="1"/>
          <p:nvPr/>
        </p:nvSpPr>
        <p:spPr>
          <a:xfrm>
            <a:off x="5735960" y="404664"/>
            <a:ext cx="3456384" cy="9360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de-DE"/>
              <a:t>IDSA Integrated </a:t>
            </a:r>
            <a:r>
              <a:rPr lang="de-DE" err="1"/>
              <a:t>Governance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635895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4B49EEC1-A828-9D85-D386-2A00648A78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Title of presentation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634DF7D4-F021-3C3A-24DD-11C1470D0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5F291-B186-437B-9BD4-204251E78F38}" type="slidenum">
              <a:rPr lang="en-GB" smtClean="0"/>
              <a:t>31</a:t>
            </a:fld>
            <a:endParaRPr lang="en-GB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F81BC759-2E59-4A75-C660-547A44E7C41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Figure 21 Layered functional model as aligned with the New European Interoperability Framework [8].</a:t>
            </a:r>
            <a:endParaRPr lang="de-DE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2A87BBCB-9212-5087-7B81-5567B30F6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NEW VERSION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1D7CE105-8268-6032-34A9-BD6EAD6787AF}"/>
              </a:ext>
            </a:extLst>
          </p:cNvPr>
          <p:cNvSpPr/>
          <p:nvPr/>
        </p:nvSpPr>
        <p:spPr>
          <a:xfrm>
            <a:off x="5735960" y="2271004"/>
            <a:ext cx="5930318" cy="65393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de-DE" err="1">
              <a:solidFill>
                <a:schemeClr val="tx1"/>
              </a:solidFill>
            </a:endParaRP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46F095F9-0EDA-F551-AA01-81DE890DD468}"/>
              </a:ext>
            </a:extLst>
          </p:cNvPr>
          <p:cNvSpPr txBox="1"/>
          <p:nvPr/>
        </p:nvSpPr>
        <p:spPr>
          <a:xfrm>
            <a:off x="5951984" y="2379028"/>
            <a:ext cx="5714294" cy="50395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de-DE" sz="1400" err="1"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To</a:t>
            </a:r>
            <a:r>
              <a:rPr lang="de-DE" sz="1400"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 </a:t>
            </a:r>
            <a:r>
              <a:rPr lang="de-DE" sz="1400" err="1"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ensure</a:t>
            </a:r>
            <a:r>
              <a:rPr lang="de-DE" sz="1400"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 </a:t>
            </a:r>
            <a:r>
              <a:rPr lang="de-DE" sz="1400" err="1"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that</a:t>
            </a:r>
            <a:r>
              <a:rPr lang="de-DE" sz="1400"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 </a:t>
            </a:r>
            <a:r>
              <a:rPr lang="de-DE" sz="1400" err="1"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organizations</a:t>
            </a:r>
            <a:r>
              <a:rPr lang="de-DE" sz="1400"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 </a:t>
            </a:r>
            <a:r>
              <a:rPr lang="de-DE" sz="1400" err="1"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under</a:t>
            </a:r>
            <a:r>
              <a:rPr lang="de-DE" sz="1400"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 different legal </a:t>
            </a:r>
            <a:r>
              <a:rPr lang="de-DE" sz="1400" err="1"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jurisdictions</a:t>
            </a:r>
            <a:r>
              <a:rPr lang="de-DE" sz="1400"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 and </a:t>
            </a:r>
            <a:r>
              <a:rPr lang="de-DE" sz="1400" err="1"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frameworks</a:t>
            </a:r>
            <a:r>
              <a:rPr lang="de-DE" sz="1400"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 </a:t>
            </a:r>
            <a:r>
              <a:rPr lang="de-DE" sz="1400" err="1"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can</a:t>
            </a:r>
            <a:r>
              <a:rPr lang="de-DE" sz="1400"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 </a:t>
            </a:r>
            <a:r>
              <a:rPr lang="de-DE" sz="1400" err="1"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share</a:t>
            </a:r>
            <a:r>
              <a:rPr lang="de-DE" sz="1400"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 </a:t>
            </a:r>
            <a:r>
              <a:rPr lang="de-DE" sz="1400" err="1"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data</a:t>
            </a:r>
            <a:r>
              <a:rPr lang="de-DE" sz="1400"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 </a:t>
            </a:r>
            <a:r>
              <a:rPr lang="de-DE" sz="1400" err="1"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with</a:t>
            </a:r>
            <a:r>
              <a:rPr lang="de-DE" sz="1400"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 </a:t>
            </a:r>
            <a:r>
              <a:rPr lang="de-DE" sz="1400" err="1"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common</a:t>
            </a:r>
            <a:r>
              <a:rPr lang="de-DE" sz="1400"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 </a:t>
            </a:r>
            <a:r>
              <a:rPr lang="de-DE" sz="1400" err="1"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legally</a:t>
            </a:r>
            <a:r>
              <a:rPr lang="de-DE" sz="1400"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 </a:t>
            </a:r>
            <a:r>
              <a:rPr lang="de-DE" sz="1400" err="1"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binding</a:t>
            </a:r>
            <a:r>
              <a:rPr lang="de-DE" sz="1400"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 </a:t>
            </a:r>
            <a:r>
              <a:rPr lang="de-DE" sz="1400" err="1"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conditions</a:t>
            </a:r>
            <a:r>
              <a:rPr lang="de-DE" sz="1400"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.</a:t>
            </a:r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D03EC4CE-D6A7-34CC-4F46-35DD01BE180A}"/>
              </a:ext>
            </a:extLst>
          </p:cNvPr>
          <p:cNvSpPr/>
          <p:nvPr/>
        </p:nvSpPr>
        <p:spPr>
          <a:xfrm>
            <a:off x="5735960" y="3004086"/>
            <a:ext cx="5930318" cy="653939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de-DE" err="1">
              <a:solidFill>
                <a:schemeClr val="tx1"/>
              </a:solidFill>
            </a:endParaRPr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8DAABBD4-C83E-810A-749A-8A986FB209BA}"/>
              </a:ext>
            </a:extLst>
          </p:cNvPr>
          <p:cNvSpPr txBox="1"/>
          <p:nvPr/>
        </p:nvSpPr>
        <p:spPr>
          <a:xfrm>
            <a:off x="5951984" y="3112110"/>
            <a:ext cx="5714294" cy="50395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 sz="1400"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To let stakeholders align goals, expectations, responsibilities </a:t>
            </a:r>
          </a:p>
          <a:p>
            <a:pPr algn="l"/>
            <a:r>
              <a:rPr lang="en-US" sz="1400"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and business processes.</a:t>
            </a:r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F8519C8B-7EBC-7B3D-0BCC-621CCA91E32F}"/>
              </a:ext>
            </a:extLst>
          </p:cNvPr>
          <p:cNvSpPr/>
          <p:nvPr/>
        </p:nvSpPr>
        <p:spPr>
          <a:xfrm>
            <a:off x="5735960" y="4041162"/>
            <a:ext cx="5930318" cy="653939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de-DE" err="1">
              <a:solidFill>
                <a:schemeClr val="tx1"/>
              </a:solidFill>
            </a:endParaRPr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91CF1999-B920-723D-5420-ACACE434B5C0}"/>
              </a:ext>
            </a:extLst>
          </p:cNvPr>
          <p:cNvSpPr txBox="1"/>
          <p:nvPr/>
        </p:nvSpPr>
        <p:spPr>
          <a:xfrm>
            <a:off x="5951984" y="4149186"/>
            <a:ext cx="5714294" cy="50395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 sz="1400">
                <a:solidFill>
                  <a:schemeClr val="bg1"/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To ensure that format and meaning of shared data is preserved</a:t>
            </a:r>
          </a:p>
          <a:p>
            <a:pPr algn="l"/>
            <a:r>
              <a:rPr lang="en-US" sz="1400">
                <a:solidFill>
                  <a:schemeClr val="bg1"/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 and understood.</a:t>
            </a:r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79791E7E-94FA-258C-F204-77C4DC8D8CE1}"/>
              </a:ext>
            </a:extLst>
          </p:cNvPr>
          <p:cNvSpPr/>
          <p:nvPr/>
        </p:nvSpPr>
        <p:spPr>
          <a:xfrm>
            <a:off x="5735960" y="4774244"/>
            <a:ext cx="5930318" cy="65393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de-DE" err="1">
              <a:solidFill>
                <a:schemeClr val="tx1"/>
              </a:solidFill>
            </a:endParaRPr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7A3BB1A2-B763-DB58-BFE2-8D7D3330433C}"/>
              </a:ext>
            </a:extLst>
          </p:cNvPr>
          <p:cNvSpPr txBox="1"/>
          <p:nvPr/>
        </p:nvSpPr>
        <p:spPr>
          <a:xfrm>
            <a:off x="5951984" y="4882268"/>
            <a:ext cx="5714294" cy="50395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 sz="1400">
                <a:solidFill>
                  <a:schemeClr val="bg1"/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To provide software and hardware components for controlled, sovereign and secure sharing of data.</a:t>
            </a:r>
          </a:p>
        </p:txBody>
      </p:sp>
      <p:sp>
        <p:nvSpPr>
          <p:cNvPr id="41" name="Rechteck 40">
            <a:extLst>
              <a:ext uri="{FF2B5EF4-FFF2-40B4-BE49-F238E27FC236}">
                <a16:creationId xmlns:a16="http://schemas.microsoft.com/office/drawing/2014/main" id="{12831A06-D6D3-108E-BE0A-C91D2FF87EAE}"/>
              </a:ext>
            </a:extLst>
          </p:cNvPr>
          <p:cNvSpPr/>
          <p:nvPr/>
        </p:nvSpPr>
        <p:spPr>
          <a:xfrm>
            <a:off x="1487488" y="2271004"/>
            <a:ext cx="2869978" cy="65393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de-DE" err="1">
              <a:solidFill>
                <a:schemeClr val="tx1"/>
              </a:solidFill>
            </a:endParaRPr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61B4B535-D471-F28B-9670-77479454A917}"/>
              </a:ext>
            </a:extLst>
          </p:cNvPr>
          <p:cNvSpPr txBox="1"/>
          <p:nvPr/>
        </p:nvSpPr>
        <p:spPr>
          <a:xfrm>
            <a:off x="2567608" y="2475606"/>
            <a:ext cx="1573834" cy="32989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/>
            <a:r>
              <a:rPr lang="de-DE" sz="1400"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Legal </a:t>
            </a:r>
            <a:r>
              <a:rPr lang="de-DE" sz="1400" err="1"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level</a:t>
            </a:r>
            <a:endParaRPr lang="de-DE" sz="1400">
              <a:latin typeface="Droid Sans" panose="020B0606030804020204" pitchFamily="34" charset="0"/>
              <a:ea typeface="Droid Sans" panose="020B0606030804020204" pitchFamily="34" charset="0"/>
              <a:cs typeface="Droid Sans" panose="020B0606030804020204" pitchFamily="34" charset="0"/>
            </a:endParaRPr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AB9FD7A3-9752-B145-5F89-6F1D16A9DAAB}"/>
              </a:ext>
            </a:extLst>
          </p:cNvPr>
          <p:cNvSpPr/>
          <p:nvPr/>
        </p:nvSpPr>
        <p:spPr>
          <a:xfrm>
            <a:off x="1487488" y="3004086"/>
            <a:ext cx="2869978" cy="653939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de-DE" err="1">
              <a:solidFill>
                <a:schemeClr val="tx1"/>
              </a:solidFill>
            </a:endParaRPr>
          </a:p>
        </p:txBody>
      </p:sp>
      <p:sp>
        <p:nvSpPr>
          <p:cNvPr id="46" name="Textfeld 45">
            <a:extLst>
              <a:ext uri="{FF2B5EF4-FFF2-40B4-BE49-F238E27FC236}">
                <a16:creationId xmlns:a16="http://schemas.microsoft.com/office/drawing/2014/main" id="{B6E3A4FB-B672-CCF2-2F3F-6C09DB1FE8D3}"/>
              </a:ext>
            </a:extLst>
          </p:cNvPr>
          <p:cNvSpPr txBox="1"/>
          <p:nvPr/>
        </p:nvSpPr>
        <p:spPr>
          <a:xfrm>
            <a:off x="2495600" y="3208688"/>
            <a:ext cx="1645842" cy="32989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/>
            <a:r>
              <a:rPr lang="de-DE" sz="1400"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Organizational </a:t>
            </a:r>
            <a:r>
              <a:rPr lang="de-DE" sz="1400" err="1"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level</a:t>
            </a:r>
            <a:endParaRPr lang="de-DE" sz="1400">
              <a:latin typeface="Droid Sans" panose="020B0606030804020204" pitchFamily="34" charset="0"/>
              <a:ea typeface="Droid Sans" panose="020B0606030804020204" pitchFamily="34" charset="0"/>
              <a:cs typeface="Droid Sans" panose="020B0606030804020204" pitchFamily="34" charset="0"/>
            </a:endParaRPr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A12892BB-C249-1891-4395-326F7E4AAFB2}"/>
              </a:ext>
            </a:extLst>
          </p:cNvPr>
          <p:cNvSpPr/>
          <p:nvPr/>
        </p:nvSpPr>
        <p:spPr>
          <a:xfrm>
            <a:off x="1487488" y="4041162"/>
            <a:ext cx="2869978" cy="653939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de-DE" err="1">
              <a:solidFill>
                <a:schemeClr val="tx1"/>
              </a:solidFill>
            </a:endParaRPr>
          </a:p>
        </p:txBody>
      </p:sp>
      <p:sp>
        <p:nvSpPr>
          <p:cNvPr id="48" name="Textfeld 47">
            <a:extLst>
              <a:ext uri="{FF2B5EF4-FFF2-40B4-BE49-F238E27FC236}">
                <a16:creationId xmlns:a16="http://schemas.microsoft.com/office/drawing/2014/main" id="{6F18A3C1-40AD-319D-E599-249DE5FE85F1}"/>
              </a:ext>
            </a:extLst>
          </p:cNvPr>
          <p:cNvSpPr txBox="1"/>
          <p:nvPr/>
        </p:nvSpPr>
        <p:spPr>
          <a:xfrm>
            <a:off x="2567608" y="4245764"/>
            <a:ext cx="1573834" cy="32989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/>
            <a:r>
              <a:rPr lang="de-DE" sz="1400" err="1">
                <a:solidFill>
                  <a:schemeClr val="bg1"/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Semantic</a:t>
            </a:r>
            <a:r>
              <a:rPr lang="de-DE" sz="1400">
                <a:solidFill>
                  <a:schemeClr val="bg1"/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 </a:t>
            </a:r>
            <a:r>
              <a:rPr lang="de-DE" sz="1400" err="1">
                <a:solidFill>
                  <a:schemeClr val="bg1"/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level</a:t>
            </a:r>
            <a:endParaRPr lang="de-DE" sz="1400">
              <a:solidFill>
                <a:schemeClr val="bg1"/>
              </a:solidFill>
              <a:latin typeface="Droid Sans" panose="020B0606030804020204" pitchFamily="34" charset="0"/>
              <a:ea typeface="Droid Sans" panose="020B0606030804020204" pitchFamily="34" charset="0"/>
              <a:cs typeface="Droid Sans" panose="020B0606030804020204" pitchFamily="34" charset="0"/>
            </a:endParaRP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4D3BA451-6B56-019F-BBAF-1918A0945991}"/>
              </a:ext>
            </a:extLst>
          </p:cNvPr>
          <p:cNvSpPr/>
          <p:nvPr/>
        </p:nvSpPr>
        <p:spPr>
          <a:xfrm>
            <a:off x="1487488" y="4774244"/>
            <a:ext cx="2869978" cy="65393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de-DE" err="1">
              <a:solidFill>
                <a:schemeClr val="tx1"/>
              </a:solidFill>
            </a:endParaRPr>
          </a:p>
        </p:txBody>
      </p:sp>
      <p:sp>
        <p:nvSpPr>
          <p:cNvPr id="50" name="Textfeld 49">
            <a:extLst>
              <a:ext uri="{FF2B5EF4-FFF2-40B4-BE49-F238E27FC236}">
                <a16:creationId xmlns:a16="http://schemas.microsoft.com/office/drawing/2014/main" id="{06083AD5-C924-4C41-1045-52376335A66C}"/>
              </a:ext>
            </a:extLst>
          </p:cNvPr>
          <p:cNvSpPr txBox="1"/>
          <p:nvPr/>
        </p:nvSpPr>
        <p:spPr>
          <a:xfrm>
            <a:off x="2567608" y="4978846"/>
            <a:ext cx="1573834" cy="32989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/>
            <a:r>
              <a:rPr lang="de-DE" sz="1400">
                <a:solidFill>
                  <a:schemeClr val="bg1"/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Technical </a:t>
            </a:r>
            <a:r>
              <a:rPr lang="de-DE" sz="1400" err="1">
                <a:solidFill>
                  <a:schemeClr val="bg1"/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level</a:t>
            </a:r>
            <a:endParaRPr lang="de-DE" sz="1400">
              <a:solidFill>
                <a:schemeClr val="bg1"/>
              </a:solidFill>
              <a:latin typeface="Droid Sans" panose="020B0606030804020204" pitchFamily="34" charset="0"/>
              <a:ea typeface="Droid Sans" panose="020B0606030804020204" pitchFamily="34" charset="0"/>
              <a:cs typeface="Droid Sans" panose="020B0606030804020204" pitchFamily="34" charset="0"/>
            </a:endParaRP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D01116C5-F8B0-5F7C-EFB2-CBAAF1594404}"/>
              </a:ext>
            </a:extLst>
          </p:cNvPr>
          <p:cNvSpPr/>
          <p:nvPr/>
        </p:nvSpPr>
        <p:spPr>
          <a:xfrm rot="16200000">
            <a:off x="265135" y="3538795"/>
            <a:ext cx="3590967" cy="6539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de-DE" err="1">
              <a:solidFill>
                <a:schemeClr val="tx1"/>
              </a:solidFill>
            </a:endParaRPr>
          </a:p>
        </p:txBody>
      </p:sp>
      <p:cxnSp>
        <p:nvCxnSpPr>
          <p:cNvPr id="52" name="Gerade Verbindung mit Pfeil 51">
            <a:extLst>
              <a:ext uri="{FF2B5EF4-FFF2-40B4-BE49-F238E27FC236}">
                <a16:creationId xmlns:a16="http://schemas.microsoft.com/office/drawing/2014/main" id="{B2622FDF-2A59-A173-1C76-B2AADAAB5AD3}"/>
              </a:ext>
            </a:extLst>
          </p:cNvPr>
          <p:cNvCxnSpPr>
            <a:cxnSpLocks/>
          </p:cNvCxnSpPr>
          <p:nvPr/>
        </p:nvCxnSpPr>
        <p:spPr>
          <a:xfrm>
            <a:off x="4439816" y="2636912"/>
            <a:ext cx="1224136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Gerade Verbindung mit Pfeil 54">
            <a:extLst>
              <a:ext uri="{FF2B5EF4-FFF2-40B4-BE49-F238E27FC236}">
                <a16:creationId xmlns:a16="http://schemas.microsoft.com/office/drawing/2014/main" id="{86786C86-7468-7F58-97C7-1DFF411A0639}"/>
              </a:ext>
            </a:extLst>
          </p:cNvPr>
          <p:cNvCxnSpPr>
            <a:cxnSpLocks/>
          </p:cNvCxnSpPr>
          <p:nvPr/>
        </p:nvCxnSpPr>
        <p:spPr>
          <a:xfrm>
            <a:off x="4439816" y="3284984"/>
            <a:ext cx="1224136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Gerade Verbindung mit Pfeil 55">
            <a:extLst>
              <a:ext uri="{FF2B5EF4-FFF2-40B4-BE49-F238E27FC236}">
                <a16:creationId xmlns:a16="http://schemas.microsoft.com/office/drawing/2014/main" id="{A3AED004-2D0C-4D28-5240-7B48F5C99A2D}"/>
              </a:ext>
            </a:extLst>
          </p:cNvPr>
          <p:cNvCxnSpPr>
            <a:cxnSpLocks/>
          </p:cNvCxnSpPr>
          <p:nvPr/>
        </p:nvCxnSpPr>
        <p:spPr>
          <a:xfrm>
            <a:off x="4439816" y="4365104"/>
            <a:ext cx="1224136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Gerade Verbindung mit Pfeil 56">
            <a:extLst>
              <a:ext uri="{FF2B5EF4-FFF2-40B4-BE49-F238E27FC236}">
                <a16:creationId xmlns:a16="http://schemas.microsoft.com/office/drawing/2014/main" id="{A588075F-998C-AEFE-8E7A-FCA547659AD2}"/>
              </a:ext>
            </a:extLst>
          </p:cNvPr>
          <p:cNvCxnSpPr>
            <a:cxnSpLocks/>
          </p:cNvCxnSpPr>
          <p:nvPr/>
        </p:nvCxnSpPr>
        <p:spPr>
          <a:xfrm>
            <a:off x="4439816" y="5085184"/>
            <a:ext cx="1224136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feld 57">
            <a:extLst>
              <a:ext uri="{FF2B5EF4-FFF2-40B4-BE49-F238E27FC236}">
                <a16:creationId xmlns:a16="http://schemas.microsoft.com/office/drawing/2014/main" id="{AB88C93D-10E2-8E93-BC2E-D94EE6E0E4CA}"/>
              </a:ext>
            </a:extLst>
          </p:cNvPr>
          <p:cNvSpPr txBox="1"/>
          <p:nvPr/>
        </p:nvSpPr>
        <p:spPr>
          <a:xfrm rot="16200000">
            <a:off x="576641" y="3684646"/>
            <a:ext cx="3024335" cy="32989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de-DE" sz="1600" b="1">
                <a:solidFill>
                  <a:schemeClr val="bg1"/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IDSA Integrated </a:t>
            </a:r>
            <a:r>
              <a:rPr lang="de-DE" sz="1600" b="1" err="1">
                <a:solidFill>
                  <a:schemeClr val="bg1"/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Governance</a:t>
            </a:r>
            <a:endParaRPr lang="de-DE" sz="1600" b="1">
              <a:solidFill>
                <a:schemeClr val="bg1"/>
              </a:solidFill>
              <a:latin typeface="Droid Sans" panose="020B0606030804020204" pitchFamily="34" charset="0"/>
              <a:ea typeface="Droid Sans" panose="020B0606030804020204" pitchFamily="34" charset="0"/>
              <a:cs typeface="Droid Sans" panose="020B0606030804020204" pitchFamily="34" charset="0"/>
            </a:endParaRPr>
          </a:p>
        </p:txBody>
      </p:sp>
      <p:sp>
        <p:nvSpPr>
          <p:cNvPr id="61" name="Rechteck 60">
            <a:extLst>
              <a:ext uri="{FF2B5EF4-FFF2-40B4-BE49-F238E27FC236}">
                <a16:creationId xmlns:a16="http://schemas.microsoft.com/office/drawing/2014/main" id="{914518F4-13F2-55A5-47B0-2E5D1E34C7C6}"/>
              </a:ext>
            </a:extLst>
          </p:cNvPr>
          <p:cNvSpPr/>
          <p:nvPr/>
        </p:nvSpPr>
        <p:spPr>
          <a:xfrm>
            <a:off x="1326884" y="1946294"/>
            <a:ext cx="10529755" cy="3877063"/>
          </a:xfrm>
          <a:prstGeom prst="rect">
            <a:avLst/>
          </a:prstGeom>
          <a:noFill/>
          <a:ln w="19050">
            <a:solidFill>
              <a:schemeClr val="tx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de-DE" err="1">
              <a:solidFill>
                <a:schemeClr val="tx1"/>
              </a:solidFill>
            </a:endParaRPr>
          </a:p>
        </p:txBody>
      </p:sp>
      <p:sp>
        <p:nvSpPr>
          <p:cNvPr id="6" name="Pfeil: nach rechts 5">
            <a:extLst>
              <a:ext uri="{FF2B5EF4-FFF2-40B4-BE49-F238E27FC236}">
                <a16:creationId xmlns:a16="http://schemas.microsoft.com/office/drawing/2014/main" id="{714C88A7-D4B0-FCA3-8CB2-47F22FB716C7}"/>
              </a:ext>
            </a:extLst>
          </p:cNvPr>
          <p:cNvSpPr/>
          <p:nvPr/>
        </p:nvSpPr>
        <p:spPr>
          <a:xfrm rot="5400000">
            <a:off x="3647728" y="3774383"/>
            <a:ext cx="288032" cy="144016"/>
          </a:xfrm>
          <a:prstGeom prst="rightArrow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de-DE" err="1">
              <a:solidFill>
                <a:schemeClr val="tx1"/>
              </a:solidFill>
            </a:endParaRPr>
          </a:p>
        </p:txBody>
      </p:sp>
      <p:sp>
        <p:nvSpPr>
          <p:cNvPr id="8" name="Pfeil: nach rechts 7">
            <a:extLst>
              <a:ext uri="{FF2B5EF4-FFF2-40B4-BE49-F238E27FC236}">
                <a16:creationId xmlns:a16="http://schemas.microsoft.com/office/drawing/2014/main" id="{02F9AA33-74B7-730B-520C-2C854C26130B}"/>
              </a:ext>
            </a:extLst>
          </p:cNvPr>
          <p:cNvSpPr/>
          <p:nvPr/>
        </p:nvSpPr>
        <p:spPr>
          <a:xfrm rot="10800000">
            <a:off x="3359696" y="3757380"/>
            <a:ext cx="288032" cy="144016"/>
          </a:xfrm>
          <a:prstGeom prst="rightArrow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de-DE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24196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5330A331-8DA0-B157-218A-2CBF8E0764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Title of presentation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0A2EC076-7E2F-0E7E-392D-27E5097A5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5F291-B186-437B-9BD4-204251E78F38}" type="slidenum">
              <a:rPr lang="en-GB" smtClean="0"/>
              <a:t>4</a:t>
            </a:fld>
            <a:endParaRPr lang="en-GB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21C5735-74BB-8BC0-B052-9253E099DF7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Figure 2 Overview Rule Book scope and goals</a:t>
            </a:r>
            <a:endParaRPr lang="de-DE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73454DE5-D27B-7570-545C-8892B8C93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OLD VERSION</a:t>
            </a:r>
          </a:p>
        </p:txBody>
      </p:sp>
      <p:pic>
        <p:nvPicPr>
          <p:cNvPr id="7" name="Grafik 6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B6386874-6505-E084-5097-C5D577C2E5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400" y="1916831"/>
            <a:ext cx="10513168" cy="4361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8848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hteck 43">
            <a:extLst>
              <a:ext uri="{FF2B5EF4-FFF2-40B4-BE49-F238E27FC236}">
                <a16:creationId xmlns:a16="http://schemas.microsoft.com/office/drawing/2014/main" id="{B3E955C8-DA59-961D-E32F-7C86893E6D71}"/>
              </a:ext>
            </a:extLst>
          </p:cNvPr>
          <p:cNvSpPr/>
          <p:nvPr/>
        </p:nvSpPr>
        <p:spPr>
          <a:xfrm>
            <a:off x="6240015" y="1954811"/>
            <a:ext cx="3753958" cy="3922461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B309A8E1-644C-C1E2-8F11-0A4F12D14E1F}"/>
              </a:ext>
            </a:extLst>
          </p:cNvPr>
          <p:cNvSpPr/>
          <p:nvPr/>
        </p:nvSpPr>
        <p:spPr>
          <a:xfrm>
            <a:off x="6334695" y="4225458"/>
            <a:ext cx="1670243" cy="780659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B725DB94-5BDA-7AD7-A660-1698964BA147}"/>
              </a:ext>
            </a:extLst>
          </p:cNvPr>
          <p:cNvSpPr/>
          <p:nvPr/>
        </p:nvSpPr>
        <p:spPr>
          <a:xfrm>
            <a:off x="6340498" y="3006575"/>
            <a:ext cx="1670243" cy="1111148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7A65FA24-068C-2832-DB4C-1D1DB44A74BF}"/>
              </a:ext>
            </a:extLst>
          </p:cNvPr>
          <p:cNvSpPr/>
          <p:nvPr/>
        </p:nvSpPr>
        <p:spPr>
          <a:xfrm>
            <a:off x="6334695" y="2112652"/>
            <a:ext cx="1670243" cy="780659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05796F9A-A8D9-7C2A-20EE-C6615346A783}"/>
              </a:ext>
            </a:extLst>
          </p:cNvPr>
          <p:cNvSpPr/>
          <p:nvPr/>
        </p:nvSpPr>
        <p:spPr>
          <a:xfrm>
            <a:off x="9979422" y="2038305"/>
            <a:ext cx="1949225" cy="383896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9B644FC2-F656-DA89-9556-668B43A13AA0}"/>
              </a:ext>
            </a:extLst>
          </p:cNvPr>
          <p:cNvSpPr/>
          <p:nvPr/>
        </p:nvSpPr>
        <p:spPr>
          <a:xfrm>
            <a:off x="10126188" y="3379888"/>
            <a:ext cx="1670243" cy="1172204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6662DAA8-D5FD-BD2C-DFD4-77135E271CEA}"/>
              </a:ext>
            </a:extLst>
          </p:cNvPr>
          <p:cNvSpPr/>
          <p:nvPr/>
        </p:nvSpPr>
        <p:spPr>
          <a:xfrm>
            <a:off x="10128448" y="2131075"/>
            <a:ext cx="1670243" cy="117220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87E9D0F5-DC62-E6BB-F694-9306E3BB552B}"/>
              </a:ext>
            </a:extLst>
          </p:cNvPr>
          <p:cNvSpPr/>
          <p:nvPr/>
        </p:nvSpPr>
        <p:spPr>
          <a:xfrm>
            <a:off x="8189948" y="2111238"/>
            <a:ext cx="1670242" cy="3653428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5330A331-8DA0-B157-218A-2CBF8E0764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1" u="none" strike="noStrike" kern="1200" cap="none" spc="0" normalizeH="0" baseline="0" noProof="0">
                <a:ln>
                  <a:noFill/>
                </a:ln>
                <a:solidFill>
                  <a:srgbClr val="0BA2E3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Title of presentation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0A2EC076-7E2F-0E7E-392D-27E5097A5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D75F291-B186-437B-9BD4-204251E78F38}" type="slidenum">
              <a:rPr kumimoji="0" lang="en-GB" sz="1000" b="0" i="1" u="none" strike="noStrike" kern="1200" cap="none" spc="0" normalizeH="0" baseline="0" noProof="0" smtClean="0">
                <a:ln>
                  <a:noFill/>
                </a:ln>
                <a:solidFill>
                  <a:srgbClr val="0BA2E3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GB" sz="1000" b="0" i="1" u="none" strike="noStrike" kern="1200" cap="none" spc="0" normalizeH="0" baseline="0" noProof="0">
              <a:ln>
                <a:noFill/>
              </a:ln>
              <a:solidFill>
                <a:srgbClr val="0BA2E3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+mn-cs"/>
            </a:endParaRP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21C5735-74BB-8BC0-B052-9253E099DF7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Figure 2 Overview Rule Book scope and goals</a:t>
            </a:r>
            <a:endParaRPr lang="de-DE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73454DE5-D27B-7570-545C-8892B8C93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NEW VERSION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9B4ECD91-2F05-50BF-F273-E659FF556B01}"/>
              </a:ext>
            </a:extLst>
          </p:cNvPr>
          <p:cNvSpPr/>
          <p:nvPr/>
        </p:nvSpPr>
        <p:spPr>
          <a:xfrm>
            <a:off x="766762" y="1594811"/>
            <a:ext cx="5329238" cy="44349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8449D4E1-1A32-4C23-1C81-B4BD41B0287B}"/>
              </a:ext>
            </a:extLst>
          </p:cNvPr>
          <p:cNvSpPr/>
          <p:nvPr/>
        </p:nvSpPr>
        <p:spPr>
          <a:xfrm>
            <a:off x="6240016" y="1594811"/>
            <a:ext cx="5688632" cy="44349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DD76DF2E-69F6-B2D7-5159-278CA8DDBD12}"/>
              </a:ext>
            </a:extLst>
          </p:cNvPr>
          <p:cNvSpPr/>
          <p:nvPr/>
        </p:nvSpPr>
        <p:spPr>
          <a:xfrm>
            <a:off x="766762" y="2111238"/>
            <a:ext cx="5329238" cy="773107"/>
          </a:xfrm>
          <a:prstGeom prst="rect">
            <a:avLst/>
          </a:prstGeom>
          <a:noFill/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FFCE361D-6C14-38A3-D9FC-B01FEBCDECE5}"/>
              </a:ext>
            </a:extLst>
          </p:cNvPr>
          <p:cNvSpPr/>
          <p:nvPr/>
        </p:nvSpPr>
        <p:spPr>
          <a:xfrm>
            <a:off x="768854" y="3145878"/>
            <a:ext cx="1487061" cy="6595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3B1013FB-8FBC-8A0F-6350-5D074661B7BB}"/>
              </a:ext>
            </a:extLst>
          </p:cNvPr>
          <p:cNvSpPr/>
          <p:nvPr/>
        </p:nvSpPr>
        <p:spPr>
          <a:xfrm>
            <a:off x="2365261" y="3145878"/>
            <a:ext cx="1183227" cy="44349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9D188584-BE9A-C269-0EDC-AD78B99AE8E4}"/>
              </a:ext>
            </a:extLst>
          </p:cNvPr>
          <p:cNvSpPr/>
          <p:nvPr/>
        </p:nvSpPr>
        <p:spPr>
          <a:xfrm>
            <a:off x="3637559" y="3145878"/>
            <a:ext cx="1183227" cy="44349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3524836C-0D64-F099-1233-4C0A59E621E0}"/>
              </a:ext>
            </a:extLst>
          </p:cNvPr>
          <p:cNvSpPr/>
          <p:nvPr/>
        </p:nvSpPr>
        <p:spPr>
          <a:xfrm>
            <a:off x="4922313" y="3148902"/>
            <a:ext cx="1183227" cy="44349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DDBA3C73-D123-59CF-1EF5-C1AAB14CC0B5}"/>
              </a:ext>
            </a:extLst>
          </p:cNvPr>
          <p:cNvSpPr/>
          <p:nvPr/>
        </p:nvSpPr>
        <p:spPr>
          <a:xfrm>
            <a:off x="8261813" y="2475133"/>
            <a:ext cx="1521709" cy="31044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877A9153-4BC3-031E-D578-1091D5FE892B}"/>
              </a:ext>
            </a:extLst>
          </p:cNvPr>
          <p:cNvSpPr/>
          <p:nvPr/>
        </p:nvSpPr>
        <p:spPr>
          <a:xfrm>
            <a:off x="8261812" y="2893311"/>
            <a:ext cx="1521709" cy="31044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FE563531-4ABC-CFC4-E25E-DEA795AA5C3E}"/>
              </a:ext>
            </a:extLst>
          </p:cNvPr>
          <p:cNvSpPr/>
          <p:nvPr/>
        </p:nvSpPr>
        <p:spPr>
          <a:xfrm>
            <a:off x="8261429" y="3303278"/>
            <a:ext cx="1521709" cy="31044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24BBC62E-51BE-10DB-B9DB-8E4F04DA676C}"/>
              </a:ext>
            </a:extLst>
          </p:cNvPr>
          <p:cNvSpPr/>
          <p:nvPr/>
        </p:nvSpPr>
        <p:spPr>
          <a:xfrm>
            <a:off x="8261045" y="3714434"/>
            <a:ext cx="1521709" cy="31044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DA936053-5739-E93F-520E-992097895F58}"/>
              </a:ext>
            </a:extLst>
          </p:cNvPr>
          <p:cNvSpPr/>
          <p:nvPr/>
        </p:nvSpPr>
        <p:spPr>
          <a:xfrm>
            <a:off x="8261045" y="4133530"/>
            <a:ext cx="1521709" cy="31044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4A1068DB-9CE9-A5DB-2405-EBA8A6B60E15}"/>
              </a:ext>
            </a:extLst>
          </p:cNvPr>
          <p:cNvSpPr/>
          <p:nvPr/>
        </p:nvSpPr>
        <p:spPr>
          <a:xfrm>
            <a:off x="8261045" y="4542579"/>
            <a:ext cx="1521709" cy="31044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3225C5CC-7215-8127-F5F7-15A7240822B2}"/>
              </a:ext>
            </a:extLst>
          </p:cNvPr>
          <p:cNvSpPr/>
          <p:nvPr/>
        </p:nvSpPr>
        <p:spPr>
          <a:xfrm>
            <a:off x="8267507" y="4951628"/>
            <a:ext cx="1521709" cy="31044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5FF86230-060B-C3F5-CFDA-D0E6CAE35DE6}"/>
              </a:ext>
            </a:extLst>
          </p:cNvPr>
          <p:cNvSpPr/>
          <p:nvPr/>
        </p:nvSpPr>
        <p:spPr>
          <a:xfrm>
            <a:off x="8267507" y="5357423"/>
            <a:ext cx="1521709" cy="31044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07BF511D-AFF9-0EA8-C17D-94CECB630F33}"/>
              </a:ext>
            </a:extLst>
          </p:cNvPr>
          <p:cNvSpPr/>
          <p:nvPr/>
        </p:nvSpPr>
        <p:spPr>
          <a:xfrm>
            <a:off x="6410292" y="2475133"/>
            <a:ext cx="1521709" cy="31044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EC8147EE-ADE1-C6C0-D051-D988AB9AE85A}"/>
              </a:ext>
            </a:extLst>
          </p:cNvPr>
          <p:cNvSpPr/>
          <p:nvPr/>
        </p:nvSpPr>
        <p:spPr>
          <a:xfrm>
            <a:off x="6410292" y="3300584"/>
            <a:ext cx="1521709" cy="31044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049B4F29-0CBA-10E8-485D-12905C749FD0}"/>
              </a:ext>
            </a:extLst>
          </p:cNvPr>
          <p:cNvSpPr/>
          <p:nvPr/>
        </p:nvSpPr>
        <p:spPr>
          <a:xfrm>
            <a:off x="6409909" y="3710551"/>
            <a:ext cx="1521709" cy="31044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54DC0B71-4D9F-E981-029B-016E17126CBF}"/>
              </a:ext>
            </a:extLst>
          </p:cNvPr>
          <p:cNvSpPr/>
          <p:nvPr/>
        </p:nvSpPr>
        <p:spPr>
          <a:xfrm>
            <a:off x="6409908" y="4535467"/>
            <a:ext cx="1521709" cy="31044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910F7C81-4273-2F27-0A85-A21DEF517889}"/>
              </a:ext>
            </a:extLst>
          </p:cNvPr>
          <p:cNvSpPr/>
          <p:nvPr/>
        </p:nvSpPr>
        <p:spPr>
          <a:xfrm>
            <a:off x="10200841" y="2475133"/>
            <a:ext cx="1521709" cy="31044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4993B86E-5A71-5FB9-EC9D-A599BDBBCAEE}"/>
              </a:ext>
            </a:extLst>
          </p:cNvPr>
          <p:cNvSpPr/>
          <p:nvPr/>
        </p:nvSpPr>
        <p:spPr>
          <a:xfrm>
            <a:off x="10200840" y="2893311"/>
            <a:ext cx="1521709" cy="31044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1" name="Rechteck 40">
            <a:extLst>
              <a:ext uri="{FF2B5EF4-FFF2-40B4-BE49-F238E27FC236}">
                <a16:creationId xmlns:a16="http://schemas.microsoft.com/office/drawing/2014/main" id="{C8F324AA-A2E0-C9EF-EB09-75BC821F0ABE}"/>
              </a:ext>
            </a:extLst>
          </p:cNvPr>
          <p:cNvSpPr/>
          <p:nvPr/>
        </p:nvSpPr>
        <p:spPr>
          <a:xfrm>
            <a:off x="10200840" y="3714434"/>
            <a:ext cx="1521709" cy="31044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D0D78DC0-E6A2-C2F9-6D2F-50853CDAC397}"/>
              </a:ext>
            </a:extLst>
          </p:cNvPr>
          <p:cNvSpPr/>
          <p:nvPr/>
        </p:nvSpPr>
        <p:spPr>
          <a:xfrm>
            <a:off x="10200456" y="4125590"/>
            <a:ext cx="1521709" cy="31044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1" name="Textfeld 50">
            <a:extLst>
              <a:ext uri="{FF2B5EF4-FFF2-40B4-BE49-F238E27FC236}">
                <a16:creationId xmlns:a16="http://schemas.microsoft.com/office/drawing/2014/main" id="{DEEAE6D5-2BC8-AF62-F4AE-F34A10ECDFE4}"/>
              </a:ext>
            </a:extLst>
          </p:cNvPr>
          <p:cNvSpPr txBox="1"/>
          <p:nvPr/>
        </p:nvSpPr>
        <p:spPr>
          <a:xfrm>
            <a:off x="622746" y="1677864"/>
            <a:ext cx="5400599" cy="2602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Market</a:t>
            </a:r>
          </a:p>
        </p:txBody>
      </p:sp>
      <p:sp>
        <p:nvSpPr>
          <p:cNvPr id="52" name="Textfeld 51">
            <a:extLst>
              <a:ext uri="{FF2B5EF4-FFF2-40B4-BE49-F238E27FC236}">
                <a16:creationId xmlns:a16="http://schemas.microsoft.com/office/drawing/2014/main" id="{FA283B11-C6DD-4B90-D300-6ABC4D9574DD}"/>
              </a:ext>
            </a:extLst>
          </p:cNvPr>
          <p:cNvSpPr txBox="1"/>
          <p:nvPr/>
        </p:nvSpPr>
        <p:spPr>
          <a:xfrm>
            <a:off x="6528048" y="1693105"/>
            <a:ext cx="5400599" cy="2602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International Data Spaces </a:t>
            </a:r>
            <a:r>
              <a:rPr kumimoji="0" lang="de-DE" sz="1800" b="1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Association</a:t>
            </a:r>
            <a:endParaRPr kumimoji="0" lang="de-DE" sz="1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roid Sans" panose="020B0606030804020204" pitchFamily="34" charset="0"/>
              <a:ea typeface="Droid Sans" panose="020B0606030804020204" pitchFamily="34" charset="0"/>
              <a:cs typeface="Droid Sans" panose="020B0606030804020204" pitchFamily="34" charset="0"/>
            </a:endParaRPr>
          </a:p>
        </p:txBody>
      </p:sp>
      <p:sp>
        <p:nvSpPr>
          <p:cNvPr id="53" name="Textfeld 52">
            <a:extLst>
              <a:ext uri="{FF2B5EF4-FFF2-40B4-BE49-F238E27FC236}">
                <a16:creationId xmlns:a16="http://schemas.microsoft.com/office/drawing/2014/main" id="{F51EF85D-C72F-43CE-7163-8DC66709ED30}"/>
              </a:ext>
            </a:extLst>
          </p:cNvPr>
          <p:cNvSpPr txBox="1"/>
          <p:nvPr/>
        </p:nvSpPr>
        <p:spPr>
          <a:xfrm>
            <a:off x="6516973" y="2207717"/>
            <a:ext cx="1305685" cy="18116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5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Legal </a:t>
            </a:r>
            <a:r>
              <a:rPr kumimoji="0" lang="de-DE" sz="1050" b="1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agreements</a:t>
            </a:r>
            <a:endParaRPr kumimoji="0" lang="de-DE" sz="105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roid Sans" panose="020B0606030804020204" pitchFamily="34" charset="0"/>
              <a:ea typeface="Droid Sans" panose="020B0606030804020204" pitchFamily="34" charset="0"/>
              <a:cs typeface="Droid Sans" panose="020B0606030804020204" pitchFamily="34" charset="0"/>
            </a:endParaRPr>
          </a:p>
        </p:txBody>
      </p:sp>
      <p:sp>
        <p:nvSpPr>
          <p:cNvPr id="54" name="Textfeld 53">
            <a:extLst>
              <a:ext uri="{FF2B5EF4-FFF2-40B4-BE49-F238E27FC236}">
                <a16:creationId xmlns:a16="http://schemas.microsoft.com/office/drawing/2014/main" id="{FE89C926-7733-D2F0-93C1-FBE0E87211FB}"/>
              </a:ext>
            </a:extLst>
          </p:cNvPr>
          <p:cNvSpPr txBox="1"/>
          <p:nvPr/>
        </p:nvSpPr>
        <p:spPr>
          <a:xfrm>
            <a:off x="6408960" y="3079585"/>
            <a:ext cx="1521709" cy="18116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5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Technical </a:t>
            </a:r>
            <a:r>
              <a:rPr kumimoji="0" lang="de-DE" sz="1050" b="1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agreements</a:t>
            </a:r>
            <a:endParaRPr kumimoji="0" lang="de-DE" sz="105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roid Sans" panose="020B0606030804020204" pitchFamily="34" charset="0"/>
              <a:ea typeface="Droid Sans" panose="020B0606030804020204" pitchFamily="34" charset="0"/>
              <a:cs typeface="Droid Sans" panose="020B0606030804020204" pitchFamily="34" charset="0"/>
            </a:endParaRPr>
          </a:p>
        </p:txBody>
      </p:sp>
      <p:sp>
        <p:nvSpPr>
          <p:cNvPr id="55" name="Textfeld 54">
            <a:extLst>
              <a:ext uri="{FF2B5EF4-FFF2-40B4-BE49-F238E27FC236}">
                <a16:creationId xmlns:a16="http://schemas.microsoft.com/office/drawing/2014/main" id="{2650F52E-4C1F-72FC-E3BD-4621B115935A}"/>
              </a:ext>
            </a:extLst>
          </p:cNvPr>
          <p:cNvSpPr txBox="1"/>
          <p:nvPr/>
        </p:nvSpPr>
        <p:spPr>
          <a:xfrm>
            <a:off x="6408959" y="4305412"/>
            <a:ext cx="1521709" cy="18116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50" b="1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Functional</a:t>
            </a:r>
            <a:r>
              <a:rPr kumimoji="0" lang="de-DE" sz="105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 </a:t>
            </a:r>
            <a:r>
              <a:rPr kumimoji="0" lang="de-DE" sz="1050" b="1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agreements</a:t>
            </a:r>
            <a:endParaRPr kumimoji="0" lang="de-DE" sz="105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roid Sans" panose="020B0606030804020204" pitchFamily="34" charset="0"/>
              <a:ea typeface="Droid Sans" panose="020B0606030804020204" pitchFamily="34" charset="0"/>
              <a:cs typeface="Droid Sans" panose="020B0606030804020204" pitchFamily="34" charset="0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09FAB494-07D8-2F9F-40C4-F2ADD40A80B9}"/>
              </a:ext>
            </a:extLst>
          </p:cNvPr>
          <p:cNvSpPr txBox="1"/>
          <p:nvPr/>
        </p:nvSpPr>
        <p:spPr>
          <a:xfrm>
            <a:off x="8228991" y="2212541"/>
            <a:ext cx="1585815" cy="18116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5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Operational </a:t>
            </a:r>
            <a:r>
              <a:rPr kumimoji="0" lang="de-DE" sz="1050" b="1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agreements</a:t>
            </a:r>
            <a:endParaRPr kumimoji="0" lang="de-DE" sz="105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roid Sans" panose="020B0606030804020204" pitchFamily="34" charset="0"/>
              <a:ea typeface="Droid Sans" panose="020B0606030804020204" pitchFamily="34" charset="0"/>
              <a:cs typeface="Droid Sans" panose="020B0606030804020204" pitchFamily="34" charset="0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E3497B97-49E2-B991-10A3-D8DCEE005D95}"/>
              </a:ext>
            </a:extLst>
          </p:cNvPr>
          <p:cNvSpPr txBox="1"/>
          <p:nvPr/>
        </p:nvSpPr>
        <p:spPr>
          <a:xfrm>
            <a:off x="10243371" y="2217278"/>
            <a:ext cx="1435878" cy="18116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5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Support </a:t>
            </a:r>
            <a:r>
              <a:rPr kumimoji="0" lang="de-DE" sz="1050" b="1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Organization</a:t>
            </a:r>
            <a:endParaRPr kumimoji="0" lang="de-DE" sz="105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roid Sans" panose="020B0606030804020204" pitchFamily="34" charset="0"/>
              <a:ea typeface="Droid Sans" panose="020B0606030804020204" pitchFamily="34" charset="0"/>
              <a:cs typeface="Droid Sans" panose="020B0606030804020204" pitchFamily="34" charset="0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D923C0B4-75B6-C710-79BA-7C8A3B9FF452}"/>
              </a:ext>
            </a:extLst>
          </p:cNvPr>
          <p:cNvSpPr txBox="1"/>
          <p:nvPr/>
        </p:nvSpPr>
        <p:spPr>
          <a:xfrm>
            <a:off x="10228762" y="3490059"/>
            <a:ext cx="1435878" cy="18116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5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Support </a:t>
            </a:r>
            <a:r>
              <a:rPr kumimoji="0" lang="de-DE" sz="1050" b="1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tools</a:t>
            </a:r>
            <a:endParaRPr kumimoji="0" lang="de-DE" sz="105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roid Sans" panose="020B0606030804020204" pitchFamily="34" charset="0"/>
              <a:ea typeface="Droid Sans" panose="020B0606030804020204" pitchFamily="34" charset="0"/>
              <a:cs typeface="Droid Sans" panose="020B0606030804020204" pitchFamily="34" charset="0"/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3DBC6262-3A7C-8207-19AF-67601C3700E0}"/>
              </a:ext>
            </a:extLst>
          </p:cNvPr>
          <p:cNvSpPr txBox="1"/>
          <p:nvPr/>
        </p:nvSpPr>
        <p:spPr>
          <a:xfrm>
            <a:off x="6516973" y="2545621"/>
            <a:ext cx="1305685" cy="18116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Terms and </a:t>
            </a:r>
            <a:r>
              <a:rPr kumimoji="0" lang="de-DE" sz="9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conditions</a:t>
            </a:r>
            <a:endParaRPr kumimoji="0" lang="de-DE" sz="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roid Sans" panose="020B0606030804020204" pitchFamily="34" charset="0"/>
              <a:ea typeface="Droid Sans" panose="020B0606030804020204" pitchFamily="34" charset="0"/>
              <a:cs typeface="Droid Sans" panose="020B0606030804020204" pitchFamily="34" charset="0"/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60B0C169-BC0E-85C8-4472-83EAC239A47E}"/>
              </a:ext>
            </a:extLst>
          </p:cNvPr>
          <p:cNvSpPr txBox="1"/>
          <p:nvPr/>
        </p:nvSpPr>
        <p:spPr>
          <a:xfrm>
            <a:off x="6516970" y="3379888"/>
            <a:ext cx="1305685" cy="18116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IDS-RAM + </a:t>
            </a:r>
            <a:r>
              <a:rPr kumimoji="0" lang="de-DE" sz="9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specs</a:t>
            </a:r>
            <a:endParaRPr kumimoji="0" lang="de-DE" sz="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roid Sans" panose="020B0606030804020204" pitchFamily="34" charset="0"/>
              <a:ea typeface="Droid Sans" panose="020B0606030804020204" pitchFamily="34" charset="0"/>
              <a:cs typeface="Droid Sans" panose="020B0606030804020204" pitchFamily="34" charset="0"/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F0DA996A-D4F5-D583-C720-6E50212DB968}"/>
              </a:ext>
            </a:extLst>
          </p:cNvPr>
          <p:cNvSpPr txBox="1"/>
          <p:nvPr/>
        </p:nvSpPr>
        <p:spPr>
          <a:xfrm>
            <a:off x="6517363" y="3780214"/>
            <a:ext cx="1305685" cy="18116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Code </a:t>
            </a:r>
            <a:r>
              <a:rPr kumimoji="0" lang="de-DE" sz="9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of</a:t>
            </a:r>
            <a:r>
              <a:rPr kumimoji="0" lang="de-DE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 </a:t>
            </a:r>
            <a:r>
              <a:rPr kumimoji="0" lang="de-DE" sz="9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conduct</a:t>
            </a:r>
            <a:endParaRPr kumimoji="0" lang="de-DE" sz="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roid Sans" panose="020B0606030804020204" pitchFamily="34" charset="0"/>
              <a:ea typeface="Droid Sans" panose="020B0606030804020204" pitchFamily="34" charset="0"/>
              <a:cs typeface="Droid Sans" panose="020B0606030804020204" pitchFamily="34" charset="0"/>
            </a:endParaRP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233BF1A5-E183-C896-C5EB-696572505191}"/>
              </a:ext>
            </a:extLst>
          </p:cNvPr>
          <p:cNvSpPr txBox="1"/>
          <p:nvPr/>
        </p:nvSpPr>
        <p:spPr>
          <a:xfrm>
            <a:off x="6516969" y="4554018"/>
            <a:ext cx="1305685" cy="18116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9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Roles</a:t>
            </a:r>
            <a:r>
              <a:rPr kumimoji="0" lang="de-DE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 and </a:t>
            </a:r>
            <a:r>
              <a:rPr kumimoji="0" lang="de-DE" sz="9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services</a:t>
            </a:r>
            <a:r>
              <a:rPr kumimoji="0" lang="de-DE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 </a:t>
            </a:r>
            <a:r>
              <a:rPr kumimoji="0" lang="de-DE" sz="9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description</a:t>
            </a:r>
            <a:endParaRPr kumimoji="0" lang="de-DE" sz="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roid Sans" panose="020B0606030804020204" pitchFamily="34" charset="0"/>
              <a:ea typeface="Droid Sans" panose="020B0606030804020204" pitchFamily="34" charset="0"/>
              <a:cs typeface="Droid Sans" panose="020B0606030804020204" pitchFamily="34" charset="0"/>
            </a:endParaRP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783F30C3-CAE6-4D35-C421-9BE89948F487}"/>
              </a:ext>
            </a:extLst>
          </p:cNvPr>
          <p:cNvSpPr txBox="1"/>
          <p:nvPr/>
        </p:nvSpPr>
        <p:spPr>
          <a:xfrm>
            <a:off x="8360213" y="2540826"/>
            <a:ext cx="1305685" cy="18116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Admission</a:t>
            </a: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CB3BC575-7BAA-138F-D574-351156FDA5C4}"/>
              </a:ext>
            </a:extLst>
          </p:cNvPr>
          <p:cNvSpPr txBox="1"/>
          <p:nvPr/>
        </p:nvSpPr>
        <p:spPr>
          <a:xfrm>
            <a:off x="8360212" y="2953844"/>
            <a:ext cx="1305685" cy="18116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9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Withdrawal</a:t>
            </a:r>
            <a:endParaRPr kumimoji="0" lang="de-DE" sz="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roid Sans" panose="020B0606030804020204" pitchFamily="34" charset="0"/>
              <a:ea typeface="Droid Sans" panose="020B0606030804020204" pitchFamily="34" charset="0"/>
              <a:cs typeface="Droid Sans" panose="020B0606030804020204" pitchFamily="34" charset="0"/>
            </a:endParaRP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209675B6-D6AF-FEDF-43E4-48AFE19564BA}"/>
              </a:ext>
            </a:extLst>
          </p:cNvPr>
          <p:cNvSpPr txBox="1"/>
          <p:nvPr/>
        </p:nvSpPr>
        <p:spPr>
          <a:xfrm>
            <a:off x="8369055" y="3324531"/>
            <a:ext cx="1305685" cy="18116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9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Warnings</a:t>
            </a:r>
            <a:r>
              <a:rPr kumimoji="0" lang="de-DE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, </a:t>
            </a:r>
            <a:r>
              <a:rPr kumimoji="0" lang="de-DE" sz="9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suspension</a:t>
            </a:r>
            <a:r>
              <a:rPr kumimoji="0" lang="de-DE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, </a:t>
            </a:r>
            <a:r>
              <a:rPr kumimoji="0" lang="de-DE" sz="9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exclusion</a:t>
            </a:r>
            <a:endParaRPr kumimoji="0" lang="de-DE" sz="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roid Sans" panose="020B0606030804020204" pitchFamily="34" charset="0"/>
              <a:ea typeface="Droid Sans" panose="020B0606030804020204" pitchFamily="34" charset="0"/>
              <a:cs typeface="Droid Sans" panose="020B0606030804020204" pitchFamily="34" charset="0"/>
            </a:endParaRP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E7C6AAE8-EF5F-ED4D-E170-108F18412435}"/>
              </a:ext>
            </a:extLst>
          </p:cNvPr>
          <p:cNvSpPr txBox="1"/>
          <p:nvPr/>
        </p:nvSpPr>
        <p:spPr>
          <a:xfrm>
            <a:off x="8375518" y="3775113"/>
            <a:ext cx="1305685" cy="18116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9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Incident</a:t>
            </a:r>
            <a:r>
              <a:rPr kumimoji="0" lang="de-DE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 </a:t>
            </a:r>
            <a:r>
              <a:rPr kumimoji="0" lang="de-DE" sz="9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management</a:t>
            </a:r>
            <a:endParaRPr kumimoji="0" lang="de-DE" sz="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roid Sans" panose="020B0606030804020204" pitchFamily="34" charset="0"/>
              <a:ea typeface="Droid Sans" panose="020B0606030804020204" pitchFamily="34" charset="0"/>
              <a:cs typeface="Droid Sans" panose="020B0606030804020204" pitchFamily="34" charset="0"/>
            </a:endParaRPr>
          </a:p>
        </p:txBody>
      </p:sp>
      <p:sp>
        <p:nvSpPr>
          <p:cNvPr id="56" name="Textfeld 55">
            <a:extLst>
              <a:ext uri="{FF2B5EF4-FFF2-40B4-BE49-F238E27FC236}">
                <a16:creationId xmlns:a16="http://schemas.microsoft.com/office/drawing/2014/main" id="{AC87818F-A3E7-DA47-FF3C-3A63A7923281}"/>
              </a:ext>
            </a:extLst>
          </p:cNvPr>
          <p:cNvSpPr txBox="1"/>
          <p:nvPr/>
        </p:nvSpPr>
        <p:spPr>
          <a:xfrm>
            <a:off x="8375734" y="4203712"/>
            <a:ext cx="1305685" cy="18116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Change </a:t>
            </a:r>
            <a:r>
              <a:rPr kumimoji="0" lang="de-DE" sz="9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management</a:t>
            </a:r>
            <a:endParaRPr kumimoji="0" lang="de-DE" sz="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roid Sans" panose="020B0606030804020204" pitchFamily="34" charset="0"/>
              <a:ea typeface="Droid Sans" panose="020B0606030804020204" pitchFamily="34" charset="0"/>
              <a:cs typeface="Droid Sans" panose="020B0606030804020204" pitchFamily="34" charset="0"/>
            </a:endParaRPr>
          </a:p>
        </p:txBody>
      </p:sp>
      <p:sp>
        <p:nvSpPr>
          <p:cNvPr id="57" name="Textfeld 56">
            <a:extLst>
              <a:ext uri="{FF2B5EF4-FFF2-40B4-BE49-F238E27FC236}">
                <a16:creationId xmlns:a16="http://schemas.microsoft.com/office/drawing/2014/main" id="{BA519355-BF41-5879-5282-EE6B84A23E7A}"/>
              </a:ext>
            </a:extLst>
          </p:cNvPr>
          <p:cNvSpPr txBox="1"/>
          <p:nvPr/>
        </p:nvSpPr>
        <p:spPr>
          <a:xfrm>
            <a:off x="8375518" y="4617056"/>
            <a:ext cx="1305685" cy="18116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Release </a:t>
            </a:r>
            <a:r>
              <a:rPr kumimoji="0" lang="de-DE" sz="9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management</a:t>
            </a:r>
            <a:endParaRPr kumimoji="0" lang="de-DE" sz="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roid Sans" panose="020B0606030804020204" pitchFamily="34" charset="0"/>
              <a:ea typeface="Droid Sans" panose="020B0606030804020204" pitchFamily="34" charset="0"/>
              <a:cs typeface="Droid Sans" panose="020B0606030804020204" pitchFamily="34" charset="0"/>
            </a:endParaRPr>
          </a:p>
        </p:txBody>
      </p:sp>
      <p:sp>
        <p:nvSpPr>
          <p:cNvPr id="58" name="Textfeld 57">
            <a:extLst>
              <a:ext uri="{FF2B5EF4-FFF2-40B4-BE49-F238E27FC236}">
                <a16:creationId xmlns:a16="http://schemas.microsoft.com/office/drawing/2014/main" id="{536D0A6F-63A5-2BF5-DA27-E5968827BD44}"/>
              </a:ext>
            </a:extLst>
          </p:cNvPr>
          <p:cNvSpPr txBox="1"/>
          <p:nvPr/>
        </p:nvSpPr>
        <p:spPr>
          <a:xfrm>
            <a:off x="8375518" y="5016266"/>
            <a:ext cx="1305685" cy="18116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Version </a:t>
            </a:r>
            <a:r>
              <a:rPr kumimoji="0" lang="de-DE" sz="9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management</a:t>
            </a:r>
            <a:endParaRPr kumimoji="0" lang="de-DE" sz="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roid Sans" panose="020B0606030804020204" pitchFamily="34" charset="0"/>
              <a:ea typeface="Droid Sans" panose="020B0606030804020204" pitchFamily="34" charset="0"/>
              <a:cs typeface="Droid Sans" panose="020B0606030804020204" pitchFamily="34" charset="0"/>
            </a:endParaRPr>
          </a:p>
        </p:txBody>
      </p:sp>
      <p:sp>
        <p:nvSpPr>
          <p:cNvPr id="59" name="Textfeld 58">
            <a:extLst>
              <a:ext uri="{FF2B5EF4-FFF2-40B4-BE49-F238E27FC236}">
                <a16:creationId xmlns:a16="http://schemas.microsoft.com/office/drawing/2014/main" id="{84FEE1E2-23F9-9CD7-2F53-5713B74B7045}"/>
              </a:ext>
            </a:extLst>
          </p:cNvPr>
          <p:cNvSpPr txBox="1"/>
          <p:nvPr/>
        </p:nvSpPr>
        <p:spPr>
          <a:xfrm>
            <a:off x="8390352" y="5417120"/>
            <a:ext cx="1305685" cy="18116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Management </a:t>
            </a:r>
            <a:r>
              <a:rPr kumimoji="0" lang="de-DE" sz="9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reporting</a:t>
            </a:r>
            <a:endParaRPr kumimoji="0" lang="de-DE" sz="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roid Sans" panose="020B0606030804020204" pitchFamily="34" charset="0"/>
              <a:ea typeface="Droid Sans" panose="020B0606030804020204" pitchFamily="34" charset="0"/>
              <a:cs typeface="Droid Sans" panose="020B0606030804020204" pitchFamily="34" charset="0"/>
            </a:endParaRPr>
          </a:p>
        </p:txBody>
      </p:sp>
      <p:sp>
        <p:nvSpPr>
          <p:cNvPr id="60" name="Textfeld 59">
            <a:extLst>
              <a:ext uri="{FF2B5EF4-FFF2-40B4-BE49-F238E27FC236}">
                <a16:creationId xmlns:a16="http://schemas.microsoft.com/office/drawing/2014/main" id="{67B8C2C6-100C-B922-4C65-6DB70B0500B1}"/>
              </a:ext>
            </a:extLst>
          </p:cNvPr>
          <p:cNvSpPr txBox="1"/>
          <p:nvPr/>
        </p:nvSpPr>
        <p:spPr>
          <a:xfrm>
            <a:off x="10308466" y="2491213"/>
            <a:ext cx="1305685" cy="18116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9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Approval</a:t>
            </a:r>
            <a:r>
              <a:rPr kumimoji="0" lang="de-DE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 essential </a:t>
            </a:r>
            <a:r>
              <a:rPr kumimoji="0" lang="de-DE" sz="9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service</a:t>
            </a:r>
            <a:r>
              <a:rPr kumimoji="0" lang="de-DE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 </a:t>
            </a:r>
            <a:r>
              <a:rPr kumimoji="0" lang="de-DE" sz="9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providers</a:t>
            </a:r>
            <a:endParaRPr kumimoji="0" lang="de-DE" sz="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roid Sans" panose="020B0606030804020204" pitchFamily="34" charset="0"/>
              <a:ea typeface="Droid Sans" panose="020B0606030804020204" pitchFamily="34" charset="0"/>
              <a:cs typeface="Droid Sans" panose="020B0606030804020204" pitchFamily="34" charset="0"/>
            </a:endParaRPr>
          </a:p>
        </p:txBody>
      </p:sp>
      <p:sp>
        <p:nvSpPr>
          <p:cNvPr id="61" name="Textfeld 60">
            <a:extLst>
              <a:ext uri="{FF2B5EF4-FFF2-40B4-BE49-F238E27FC236}">
                <a16:creationId xmlns:a16="http://schemas.microsoft.com/office/drawing/2014/main" id="{68AA8E02-C455-A30E-F65E-9CFB182060AB}"/>
              </a:ext>
            </a:extLst>
          </p:cNvPr>
          <p:cNvSpPr txBox="1"/>
          <p:nvPr/>
        </p:nvSpPr>
        <p:spPr>
          <a:xfrm>
            <a:off x="10315532" y="2953844"/>
            <a:ext cx="1305685" cy="18116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9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Certification</a:t>
            </a:r>
            <a:r>
              <a:rPr kumimoji="0" lang="de-DE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 </a:t>
            </a:r>
            <a:r>
              <a:rPr kumimoji="0" lang="de-DE" sz="9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body</a:t>
            </a:r>
            <a:endParaRPr kumimoji="0" lang="de-DE" sz="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roid Sans" panose="020B0606030804020204" pitchFamily="34" charset="0"/>
              <a:ea typeface="Droid Sans" panose="020B0606030804020204" pitchFamily="34" charset="0"/>
              <a:cs typeface="Droid Sans" panose="020B0606030804020204" pitchFamily="34" charset="0"/>
            </a:endParaRPr>
          </a:p>
        </p:txBody>
      </p:sp>
      <p:sp>
        <p:nvSpPr>
          <p:cNvPr id="62" name="Textfeld 61">
            <a:extLst>
              <a:ext uri="{FF2B5EF4-FFF2-40B4-BE49-F238E27FC236}">
                <a16:creationId xmlns:a16="http://schemas.microsoft.com/office/drawing/2014/main" id="{56FD1ED6-EBD0-24F4-2E5A-32141D9E9260}"/>
              </a:ext>
            </a:extLst>
          </p:cNvPr>
          <p:cNvSpPr txBox="1"/>
          <p:nvPr/>
        </p:nvSpPr>
        <p:spPr>
          <a:xfrm>
            <a:off x="10308465" y="3783094"/>
            <a:ext cx="1305685" cy="18116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IDS-G</a:t>
            </a:r>
          </a:p>
        </p:txBody>
      </p:sp>
      <p:sp>
        <p:nvSpPr>
          <p:cNvPr id="63" name="Textfeld 62">
            <a:extLst>
              <a:ext uri="{FF2B5EF4-FFF2-40B4-BE49-F238E27FC236}">
                <a16:creationId xmlns:a16="http://schemas.microsoft.com/office/drawing/2014/main" id="{BFE98DD6-D9F5-C1AC-F8E0-895A5FD731F3}"/>
              </a:ext>
            </a:extLst>
          </p:cNvPr>
          <p:cNvSpPr txBox="1"/>
          <p:nvPr/>
        </p:nvSpPr>
        <p:spPr>
          <a:xfrm>
            <a:off x="10315532" y="4211693"/>
            <a:ext cx="1305685" cy="18116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Test </a:t>
            </a:r>
            <a:r>
              <a:rPr kumimoji="0" lang="de-DE" sz="9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tool</a:t>
            </a:r>
            <a:endParaRPr kumimoji="0" lang="de-DE" sz="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roid Sans" panose="020B0606030804020204" pitchFamily="34" charset="0"/>
              <a:ea typeface="Droid Sans" panose="020B0606030804020204" pitchFamily="34" charset="0"/>
              <a:cs typeface="Droid Sans" panose="020B0606030804020204" pitchFamily="34" charset="0"/>
            </a:endParaRPr>
          </a:p>
        </p:txBody>
      </p:sp>
      <p:sp>
        <p:nvSpPr>
          <p:cNvPr id="65" name="Textfeld 64">
            <a:extLst>
              <a:ext uri="{FF2B5EF4-FFF2-40B4-BE49-F238E27FC236}">
                <a16:creationId xmlns:a16="http://schemas.microsoft.com/office/drawing/2014/main" id="{CE75AA6C-3DE2-ECB8-5BC5-169970FCF7CF}"/>
              </a:ext>
            </a:extLst>
          </p:cNvPr>
          <p:cNvSpPr txBox="1"/>
          <p:nvPr/>
        </p:nvSpPr>
        <p:spPr>
          <a:xfrm>
            <a:off x="2474242" y="2244337"/>
            <a:ext cx="1697606" cy="18116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Use </a:t>
            </a:r>
            <a:r>
              <a:rPr kumimoji="0" lang="de-DE" sz="1400" b="1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cases</a:t>
            </a:r>
            <a:r>
              <a:rPr kumimoji="0" lang="de-DE" sz="1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, </a:t>
            </a:r>
            <a:r>
              <a:rPr kumimoji="0" lang="de-DE" sz="1400" b="1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products</a:t>
            </a:r>
            <a:r>
              <a:rPr kumimoji="0" lang="de-DE" sz="1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, </a:t>
            </a:r>
            <a:r>
              <a:rPr kumimoji="0" lang="de-DE" sz="1400" b="1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services</a:t>
            </a:r>
            <a:endParaRPr kumimoji="0" lang="de-DE" sz="1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roid Sans" panose="020B0606030804020204" pitchFamily="34" charset="0"/>
              <a:ea typeface="Droid Sans" panose="020B0606030804020204" pitchFamily="34" charset="0"/>
              <a:cs typeface="Droid Sans" panose="020B0606030804020204" pitchFamily="34" charset="0"/>
            </a:endParaRPr>
          </a:p>
        </p:txBody>
      </p:sp>
      <p:sp>
        <p:nvSpPr>
          <p:cNvPr id="66" name="Rechteck 65">
            <a:extLst>
              <a:ext uri="{FF2B5EF4-FFF2-40B4-BE49-F238E27FC236}">
                <a16:creationId xmlns:a16="http://schemas.microsoft.com/office/drawing/2014/main" id="{469425DE-8A64-3682-CBBD-D0F61B3DCE82}"/>
              </a:ext>
            </a:extLst>
          </p:cNvPr>
          <p:cNvSpPr/>
          <p:nvPr/>
        </p:nvSpPr>
        <p:spPr>
          <a:xfrm>
            <a:off x="766761" y="4492798"/>
            <a:ext cx="1707481" cy="6595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cxnSp>
        <p:nvCxnSpPr>
          <p:cNvPr id="67" name="Gerader Verbinder 66">
            <a:extLst>
              <a:ext uri="{FF2B5EF4-FFF2-40B4-BE49-F238E27FC236}">
                <a16:creationId xmlns:a16="http://schemas.microsoft.com/office/drawing/2014/main" id="{3DE4F13D-326E-4F99-C4D5-1FDA6D5F31E5}"/>
              </a:ext>
            </a:extLst>
          </p:cNvPr>
          <p:cNvCxnSpPr>
            <a:cxnSpLocks/>
          </p:cNvCxnSpPr>
          <p:nvPr/>
        </p:nvCxnSpPr>
        <p:spPr>
          <a:xfrm>
            <a:off x="754305" y="3028362"/>
            <a:ext cx="5336687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Gerader Verbinder 68">
            <a:extLst>
              <a:ext uri="{FF2B5EF4-FFF2-40B4-BE49-F238E27FC236}">
                <a16:creationId xmlns:a16="http://schemas.microsoft.com/office/drawing/2014/main" id="{1597C1C4-721A-614E-7EF1-3C85BA35BC4E}"/>
              </a:ext>
            </a:extLst>
          </p:cNvPr>
          <p:cNvCxnSpPr>
            <a:cxnSpLocks/>
          </p:cNvCxnSpPr>
          <p:nvPr/>
        </p:nvCxnSpPr>
        <p:spPr>
          <a:xfrm>
            <a:off x="748021" y="4117723"/>
            <a:ext cx="5336687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feld 69">
            <a:extLst>
              <a:ext uri="{FF2B5EF4-FFF2-40B4-BE49-F238E27FC236}">
                <a16:creationId xmlns:a16="http://schemas.microsoft.com/office/drawing/2014/main" id="{BA2406C0-5910-A2D9-013E-8F5B68F0894D}"/>
              </a:ext>
            </a:extLst>
          </p:cNvPr>
          <p:cNvSpPr txBox="1"/>
          <p:nvPr/>
        </p:nvSpPr>
        <p:spPr>
          <a:xfrm>
            <a:off x="766761" y="4180791"/>
            <a:ext cx="1305685" cy="18116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Essential </a:t>
            </a:r>
            <a:r>
              <a:rPr kumimoji="0" lang="de-DE" sz="9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services</a:t>
            </a:r>
            <a:endParaRPr kumimoji="0" lang="de-DE" sz="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roid Sans" panose="020B0606030804020204" pitchFamily="34" charset="0"/>
              <a:ea typeface="Droid Sans" panose="020B0606030804020204" pitchFamily="34" charset="0"/>
              <a:cs typeface="Droid Sans" panose="020B0606030804020204" pitchFamily="34" charset="0"/>
            </a:endParaRPr>
          </a:p>
        </p:txBody>
      </p:sp>
      <p:sp>
        <p:nvSpPr>
          <p:cNvPr id="73" name="Rechteck 72">
            <a:extLst>
              <a:ext uri="{FF2B5EF4-FFF2-40B4-BE49-F238E27FC236}">
                <a16:creationId xmlns:a16="http://schemas.microsoft.com/office/drawing/2014/main" id="{5740BD3C-6714-712A-94E8-630F664315AD}"/>
              </a:ext>
            </a:extLst>
          </p:cNvPr>
          <p:cNvSpPr/>
          <p:nvPr/>
        </p:nvSpPr>
        <p:spPr>
          <a:xfrm>
            <a:off x="4377227" y="4491530"/>
            <a:ext cx="1707481" cy="6595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74" name="Rechteck 73">
            <a:extLst>
              <a:ext uri="{FF2B5EF4-FFF2-40B4-BE49-F238E27FC236}">
                <a16:creationId xmlns:a16="http://schemas.microsoft.com/office/drawing/2014/main" id="{39FC27CB-6C0E-7C7B-2458-79B320992B1B}"/>
              </a:ext>
            </a:extLst>
          </p:cNvPr>
          <p:cNvSpPr/>
          <p:nvPr/>
        </p:nvSpPr>
        <p:spPr>
          <a:xfrm>
            <a:off x="2573155" y="4491530"/>
            <a:ext cx="1707481" cy="6595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75" name="Rechteck 74">
            <a:extLst>
              <a:ext uri="{FF2B5EF4-FFF2-40B4-BE49-F238E27FC236}">
                <a16:creationId xmlns:a16="http://schemas.microsoft.com/office/drawing/2014/main" id="{AB1CAB0B-AAA6-41EF-9DF4-789AADBDC77F}"/>
              </a:ext>
            </a:extLst>
          </p:cNvPr>
          <p:cNvSpPr/>
          <p:nvPr/>
        </p:nvSpPr>
        <p:spPr>
          <a:xfrm>
            <a:off x="4448726" y="4250761"/>
            <a:ext cx="842862" cy="29411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76" name="Rechteck 75">
            <a:extLst>
              <a:ext uri="{FF2B5EF4-FFF2-40B4-BE49-F238E27FC236}">
                <a16:creationId xmlns:a16="http://schemas.microsoft.com/office/drawing/2014/main" id="{7860D64F-EC59-EC88-3C02-259DC2AC1067}"/>
              </a:ext>
            </a:extLst>
          </p:cNvPr>
          <p:cNvSpPr/>
          <p:nvPr/>
        </p:nvSpPr>
        <p:spPr>
          <a:xfrm>
            <a:off x="4448726" y="5110507"/>
            <a:ext cx="842862" cy="29411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77" name="Textfeld 76">
            <a:extLst>
              <a:ext uri="{FF2B5EF4-FFF2-40B4-BE49-F238E27FC236}">
                <a16:creationId xmlns:a16="http://schemas.microsoft.com/office/drawing/2014/main" id="{5325D178-AB43-53F6-54C3-BA07C6CD9EDD}"/>
              </a:ext>
            </a:extLst>
          </p:cNvPr>
          <p:cNvSpPr txBox="1"/>
          <p:nvPr/>
        </p:nvSpPr>
        <p:spPr>
          <a:xfrm>
            <a:off x="911163" y="3356176"/>
            <a:ext cx="1202441" cy="18116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Connector</a:t>
            </a:r>
          </a:p>
        </p:txBody>
      </p:sp>
      <p:sp>
        <p:nvSpPr>
          <p:cNvPr id="78" name="Textfeld 77">
            <a:extLst>
              <a:ext uri="{FF2B5EF4-FFF2-40B4-BE49-F238E27FC236}">
                <a16:creationId xmlns:a16="http://schemas.microsoft.com/office/drawing/2014/main" id="{EC590B4D-4961-5C70-4C79-08EF0CCE85F2}"/>
              </a:ext>
            </a:extLst>
          </p:cNvPr>
          <p:cNvSpPr txBox="1"/>
          <p:nvPr/>
        </p:nvSpPr>
        <p:spPr>
          <a:xfrm>
            <a:off x="2542174" y="3208722"/>
            <a:ext cx="848803" cy="18116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1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Meta</a:t>
            </a:r>
            <a:r>
              <a:rPr kumimoji="0" lang="de-DE" sz="11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 Data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1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Broker</a:t>
            </a:r>
          </a:p>
        </p:txBody>
      </p:sp>
      <p:sp>
        <p:nvSpPr>
          <p:cNvPr id="79" name="Textfeld 78">
            <a:extLst>
              <a:ext uri="{FF2B5EF4-FFF2-40B4-BE49-F238E27FC236}">
                <a16:creationId xmlns:a16="http://schemas.microsoft.com/office/drawing/2014/main" id="{9E098445-54EF-0654-DA71-CEAACE83B910}"/>
              </a:ext>
            </a:extLst>
          </p:cNvPr>
          <p:cNvSpPr txBox="1"/>
          <p:nvPr/>
        </p:nvSpPr>
        <p:spPr>
          <a:xfrm>
            <a:off x="3804770" y="3248557"/>
            <a:ext cx="848803" cy="18116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1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Appstore</a:t>
            </a:r>
            <a:endParaRPr kumimoji="0" lang="de-DE" sz="11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roid Sans" panose="020B0606030804020204" pitchFamily="34" charset="0"/>
              <a:ea typeface="Droid Sans" panose="020B0606030804020204" pitchFamily="34" charset="0"/>
              <a:cs typeface="Droid Sans" panose="020B0606030804020204" pitchFamily="34" charset="0"/>
            </a:endParaRPr>
          </a:p>
        </p:txBody>
      </p:sp>
      <p:sp>
        <p:nvSpPr>
          <p:cNvPr id="80" name="Textfeld 79">
            <a:extLst>
              <a:ext uri="{FF2B5EF4-FFF2-40B4-BE49-F238E27FC236}">
                <a16:creationId xmlns:a16="http://schemas.microsoft.com/office/drawing/2014/main" id="{26917C83-8FD8-FD7F-62F4-9F2448AAB461}"/>
              </a:ext>
            </a:extLst>
          </p:cNvPr>
          <p:cNvSpPr txBox="1"/>
          <p:nvPr/>
        </p:nvSpPr>
        <p:spPr>
          <a:xfrm>
            <a:off x="5088648" y="3200717"/>
            <a:ext cx="848803" cy="18116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1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Clearing House</a:t>
            </a:r>
          </a:p>
        </p:txBody>
      </p:sp>
      <p:sp>
        <p:nvSpPr>
          <p:cNvPr id="81" name="Textfeld 80">
            <a:extLst>
              <a:ext uri="{FF2B5EF4-FFF2-40B4-BE49-F238E27FC236}">
                <a16:creationId xmlns:a16="http://schemas.microsoft.com/office/drawing/2014/main" id="{5A18AF79-8213-B128-CCDA-68B504F07D13}"/>
              </a:ext>
            </a:extLst>
          </p:cNvPr>
          <p:cNvSpPr txBox="1"/>
          <p:nvPr/>
        </p:nvSpPr>
        <p:spPr>
          <a:xfrm>
            <a:off x="1019280" y="4695664"/>
            <a:ext cx="1202441" cy="18116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DAPS +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ParIS</a:t>
            </a:r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roid Sans" panose="020B0606030804020204" pitchFamily="34" charset="0"/>
              <a:ea typeface="Droid Sans" panose="020B0606030804020204" pitchFamily="34" charset="0"/>
              <a:cs typeface="Droid Sans" panose="020B0606030804020204" pitchFamily="34" charset="0"/>
            </a:endParaRPr>
          </a:p>
        </p:txBody>
      </p:sp>
      <p:sp>
        <p:nvSpPr>
          <p:cNvPr id="82" name="Textfeld 81">
            <a:extLst>
              <a:ext uri="{FF2B5EF4-FFF2-40B4-BE49-F238E27FC236}">
                <a16:creationId xmlns:a16="http://schemas.microsoft.com/office/drawing/2014/main" id="{E9C2AC36-4D2C-306F-8369-F9EBF7DD514F}"/>
              </a:ext>
            </a:extLst>
          </p:cNvPr>
          <p:cNvSpPr txBox="1"/>
          <p:nvPr/>
        </p:nvSpPr>
        <p:spPr>
          <a:xfrm>
            <a:off x="2787664" y="4636727"/>
            <a:ext cx="1202441" cy="18116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CA/Identity Provider</a:t>
            </a:r>
          </a:p>
        </p:txBody>
      </p:sp>
      <p:sp>
        <p:nvSpPr>
          <p:cNvPr id="83" name="Textfeld 82">
            <a:extLst>
              <a:ext uri="{FF2B5EF4-FFF2-40B4-BE49-F238E27FC236}">
                <a16:creationId xmlns:a16="http://schemas.microsoft.com/office/drawing/2014/main" id="{D7AF4D20-0AF6-1B46-18CE-FC3107D0195E}"/>
              </a:ext>
            </a:extLst>
          </p:cNvPr>
          <p:cNvSpPr txBox="1"/>
          <p:nvPr/>
        </p:nvSpPr>
        <p:spPr>
          <a:xfrm>
            <a:off x="4337217" y="4641321"/>
            <a:ext cx="1783692" cy="18116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Certification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(Evaluation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Facilities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)</a:t>
            </a:r>
          </a:p>
        </p:txBody>
      </p:sp>
      <p:sp>
        <p:nvSpPr>
          <p:cNvPr id="85" name="Textfeld 84">
            <a:extLst>
              <a:ext uri="{FF2B5EF4-FFF2-40B4-BE49-F238E27FC236}">
                <a16:creationId xmlns:a16="http://schemas.microsoft.com/office/drawing/2014/main" id="{2CB08031-F292-CDB8-2E95-7DBBD5A8FCE1}"/>
              </a:ext>
            </a:extLst>
          </p:cNvPr>
          <p:cNvSpPr txBox="1"/>
          <p:nvPr/>
        </p:nvSpPr>
        <p:spPr>
          <a:xfrm>
            <a:off x="4518603" y="4260584"/>
            <a:ext cx="734170" cy="18116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8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Certification</a:t>
            </a:r>
            <a:r>
              <a:rPr kumimoji="0" lang="de-DE" sz="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8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Criteria</a:t>
            </a:r>
            <a:endParaRPr kumimoji="0" lang="de-DE" sz="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roid Sans" panose="020B0606030804020204" pitchFamily="34" charset="0"/>
              <a:ea typeface="Droid Sans" panose="020B0606030804020204" pitchFamily="34" charset="0"/>
              <a:cs typeface="Droid Sans" panose="020B0606030804020204" pitchFamily="34" charset="0"/>
            </a:endParaRPr>
          </a:p>
        </p:txBody>
      </p:sp>
      <p:sp>
        <p:nvSpPr>
          <p:cNvPr id="86" name="Textfeld 85">
            <a:extLst>
              <a:ext uri="{FF2B5EF4-FFF2-40B4-BE49-F238E27FC236}">
                <a16:creationId xmlns:a16="http://schemas.microsoft.com/office/drawing/2014/main" id="{1BD25145-4565-546B-F72B-68A50D259C2E}"/>
              </a:ext>
            </a:extLst>
          </p:cNvPr>
          <p:cNvSpPr txBox="1"/>
          <p:nvPr/>
        </p:nvSpPr>
        <p:spPr>
          <a:xfrm>
            <a:off x="4448726" y="5149804"/>
            <a:ext cx="848014" cy="18116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8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Interoperability</a:t>
            </a:r>
            <a:r>
              <a:rPr kumimoji="0" lang="de-DE" sz="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 Test</a:t>
            </a:r>
          </a:p>
        </p:txBody>
      </p:sp>
      <p:sp>
        <p:nvSpPr>
          <p:cNvPr id="87" name="Rechteck 86">
            <a:extLst>
              <a:ext uri="{FF2B5EF4-FFF2-40B4-BE49-F238E27FC236}">
                <a16:creationId xmlns:a16="http://schemas.microsoft.com/office/drawing/2014/main" id="{B62F45AB-0133-155C-7C8B-BC427A4FF0A3}"/>
              </a:ext>
            </a:extLst>
          </p:cNvPr>
          <p:cNvSpPr/>
          <p:nvPr/>
        </p:nvSpPr>
        <p:spPr>
          <a:xfrm>
            <a:off x="622746" y="1517273"/>
            <a:ext cx="11449918" cy="4504055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88" name="Gleichschenkliges Dreieck 87">
            <a:extLst>
              <a:ext uri="{FF2B5EF4-FFF2-40B4-BE49-F238E27FC236}">
                <a16:creationId xmlns:a16="http://schemas.microsoft.com/office/drawing/2014/main" id="{481C5832-EC2E-6F7E-3741-249CC1F65F12}"/>
              </a:ext>
            </a:extLst>
          </p:cNvPr>
          <p:cNvSpPr/>
          <p:nvPr/>
        </p:nvSpPr>
        <p:spPr>
          <a:xfrm rot="10800000">
            <a:off x="622742" y="6033560"/>
            <a:ext cx="11449919" cy="445734"/>
          </a:xfrm>
          <a:prstGeom prst="triangle">
            <a:avLst>
              <a:gd name="adj" fmla="val 50470"/>
            </a:avLst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2D0749F7-38F2-0EF0-B324-1C9C2A3542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7451" y="6143522"/>
            <a:ext cx="636136" cy="578099"/>
          </a:xfrm>
          <a:prstGeom prst="rect">
            <a:avLst/>
          </a:prstGeom>
        </p:spPr>
      </p:pic>
      <p:sp>
        <p:nvSpPr>
          <p:cNvPr id="20" name="Textfeld 19">
            <a:extLst>
              <a:ext uri="{FF2B5EF4-FFF2-40B4-BE49-F238E27FC236}">
                <a16:creationId xmlns:a16="http://schemas.microsoft.com/office/drawing/2014/main" id="{1E65EB70-0C91-3E94-5976-DBB915BA5174}"/>
              </a:ext>
            </a:extLst>
          </p:cNvPr>
          <p:cNvSpPr txBox="1"/>
          <p:nvPr/>
        </p:nvSpPr>
        <p:spPr>
          <a:xfrm>
            <a:off x="6646331" y="6263201"/>
            <a:ext cx="1713881" cy="18116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050" b="1">
                <a:solidFill>
                  <a:schemeClr val="tx2"/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A</a:t>
            </a:r>
            <a:r>
              <a:rPr kumimoji="0" lang="de-DE" sz="1050" b="1" i="0" u="none" strike="noStrike" kern="1200" cap="none" spc="0" normalizeH="0" baseline="0" noProof="0" err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greements</a:t>
            </a:r>
            <a:r>
              <a:rPr kumimoji="0" lang="de-DE" sz="1050" b="1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 </a:t>
            </a:r>
            <a:r>
              <a:rPr kumimoji="0" lang="de-DE" sz="1050" b="1" i="0" u="none" strike="noStrike" kern="1200" cap="none" spc="0" normalizeH="0" baseline="0" noProof="0" err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documented</a:t>
            </a:r>
            <a:r>
              <a:rPr kumimoji="0" lang="de-DE" sz="1050" b="1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 in </a:t>
            </a:r>
            <a:r>
              <a:rPr kumimoji="0" lang="de-DE" sz="1050" b="1" i="0" u="none" strike="noStrike" kern="1200" cap="none" spc="0" normalizeH="0" baseline="0" noProof="0" err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the</a:t>
            </a:r>
            <a:r>
              <a:rPr kumimoji="0" lang="de-DE" sz="1050" b="1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 </a:t>
            </a:r>
            <a:r>
              <a:rPr kumimoji="0" lang="de-DE" sz="1050" b="1" i="0" u="none" strike="noStrike" kern="1200" cap="none" spc="0" normalizeH="0" baseline="0" noProof="0" err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Rulebook</a:t>
            </a:r>
            <a:endParaRPr kumimoji="0" lang="de-DE" sz="1050" b="1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Droid Sans" panose="020B0606030804020204" pitchFamily="34" charset="0"/>
              <a:ea typeface="Droid Sans" panose="020B0606030804020204" pitchFamily="34" charset="0"/>
              <a:cs typeface="Droid Sans" panose="020B06060308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98165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hteck 43">
            <a:extLst>
              <a:ext uri="{FF2B5EF4-FFF2-40B4-BE49-F238E27FC236}">
                <a16:creationId xmlns:a16="http://schemas.microsoft.com/office/drawing/2014/main" id="{B3E955C8-DA59-961D-E32F-7C86893E6D71}"/>
              </a:ext>
            </a:extLst>
          </p:cNvPr>
          <p:cNvSpPr/>
          <p:nvPr/>
        </p:nvSpPr>
        <p:spPr>
          <a:xfrm>
            <a:off x="6240015" y="1954811"/>
            <a:ext cx="3753958" cy="3922461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B309A8E1-644C-C1E2-8F11-0A4F12D14E1F}"/>
              </a:ext>
            </a:extLst>
          </p:cNvPr>
          <p:cNvSpPr/>
          <p:nvPr/>
        </p:nvSpPr>
        <p:spPr>
          <a:xfrm>
            <a:off x="6334695" y="4225458"/>
            <a:ext cx="1670243" cy="780659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B725DB94-5BDA-7AD7-A660-1698964BA147}"/>
              </a:ext>
            </a:extLst>
          </p:cNvPr>
          <p:cNvSpPr/>
          <p:nvPr/>
        </p:nvSpPr>
        <p:spPr>
          <a:xfrm>
            <a:off x="6340498" y="3006575"/>
            <a:ext cx="1670243" cy="1111148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7A65FA24-068C-2832-DB4C-1D1DB44A74BF}"/>
              </a:ext>
            </a:extLst>
          </p:cNvPr>
          <p:cNvSpPr/>
          <p:nvPr/>
        </p:nvSpPr>
        <p:spPr>
          <a:xfrm>
            <a:off x="6334695" y="2112652"/>
            <a:ext cx="1670243" cy="780659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05796F9A-A8D9-7C2A-20EE-C6615346A783}"/>
              </a:ext>
            </a:extLst>
          </p:cNvPr>
          <p:cNvSpPr/>
          <p:nvPr/>
        </p:nvSpPr>
        <p:spPr>
          <a:xfrm>
            <a:off x="9979422" y="2038305"/>
            <a:ext cx="1949225" cy="383896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9B644FC2-F656-DA89-9556-668B43A13AA0}"/>
              </a:ext>
            </a:extLst>
          </p:cNvPr>
          <p:cNvSpPr/>
          <p:nvPr/>
        </p:nvSpPr>
        <p:spPr>
          <a:xfrm>
            <a:off x="10126188" y="3379888"/>
            <a:ext cx="1670243" cy="1172204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6662DAA8-D5FD-BD2C-DFD4-77135E271CEA}"/>
              </a:ext>
            </a:extLst>
          </p:cNvPr>
          <p:cNvSpPr/>
          <p:nvPr/>
        </p:nvSpPr>
        <p:spPr>
          <a:xfrm>
            <a:off x="10128448" y="2131075"/>
            <a:ext cx="1670243" cy="117220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87E9D0F5-DC62-E6BB-F694-9306E3BB552B}"/>
              </a:ext>
            </a:extLst>
          </p:cNvPr>
          <p:cNvSpPr/>
          <p:nvPr/>
        </p:nvSpPr>
        <p:spPr>
          <a:xfrm>
            <a:off x="8189948" y="2111238"/>
            <a:ext cx="1670242" cy="3653428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5330A331-8DA0-B157-218A-2CBF8E0764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1" u="none" strike="noStrike" kern="1200" cap="none" spc="0" normalizeH="0" baseline="0" noProof="0">
                <a:ln>
                  <a:noFill/>
                </a:ln>
                <a:solidFill>
                  <a:srgbClr val="0BA2E3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Title of presentation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0A2EC076-7E2F-0E7E-392D-27E5097A5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D75F291-B186-437B-9BD4-204251E78F38}" type="slidenum">
              <a:rPr kumimoji="0" lang="en-GB" sz="1000" b="0" i="1" u="none" strike="noStrike" kern="1200" cap="none" spc="0" normalizeH="0" baseline="0" noProof="0" smtClean="0">
                <a:ln>
                  <a:noFill/>
                </a:ln>
                <a:solidFill>
                  <a:srgbClr val="0BA2E3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GB" sz="1000" b="0" i="1" u="none" strike="noStrike" kern="1200" cap="none" spc="0" normalizeH="0" baseline="0" noProof="0">
              <a:ln>
                <a:noFill/>
              </a:ln>
              <a:solidFill>
                <a:srgbClr val="0BA2E3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+mn-cs"/>
            </a:endParaRP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21C5735-74BB-8BC0-B052-9253E099DF7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Figure 2 Overview Rule Book scope and goals</a:t>
            </a:r>
            <a:endParaRPr lang="de-DE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73454DE5-D27B-7570-545C-8892B8C93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NEW VERSION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9B4ECD91-2F05-50BF-F273-E659FF556B01}"/>
              </a:ext>
            </a:extLst>
          </p:cNvPr>
          <p:cNvSpPr/>
          <p:nvPr/>
        </p:nvSpPr>
        <p:spPr>
          <a:xfrm>
            <a:off x="766762" y="1594811"/>
            <a:ext cx="5329238" cy="44349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8449D4E1-1A32-4C23-1C81-B4BD41B0287B}"/>
              </a:ext>
            </a:extLst>
          </p:cNvPr>
          <p:cNvSpPr/>
          <p:nvPr/>
        </p:nvSpPr>
        <p:spPr>
          <a:xfrm>
            <a:off x="6240016" y="1594811"/>
            <a:ext cx="5688632" cy="44349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DD76DF2E-69F6-B2D7-5159-278CA8DDBD12}"/>
              </a:ext>
            </a:extLst>
          </p:cNvPr>
          <p:cNvSpPr/>
          <p:nvPr/>
        </p:nvSpPr>
        <p:spPr>
          <a:xfrm>
            <a:off x="766762" y="2111238"/>
            <a:ext cx="5329238" cy="773107"/>
          </a:xfrm>
          <a:prstGeom prst="rect">
            <a:avLst/>
          </a:prstGeom>
          <a:noFill/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FFCE361D-6C14-38A3-D9FC-B01FEBCDECE5}"/>
              </a:ext>
            </a:extLst>
          </p:cNvPr>
          <p:cNvSpPr/>
          <p:nvPr/>
        </p:nvSpPr>
        <p:spPr>
          <a:xfrm>
            <a:off x="768854" y="3145878"/>
            <a:ext cx="1487061" cy="6595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3B1013FB-8FBC-8A0F-6350-5D074661B7BB}"/>
              </a:ext>
            </a:extLst>
          </p:cNvPr>
          <p:cNvSpPr/>
          <p:nvPr/>
        </p:nvSpPr>
        <p:spPr>
          <a:xfrm>
            <a:off x="2365261" y="3145878"/>
            <a:ext cx="1183227" cy="44349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9D188584-BE9A-C269-0EDC-AD78B99AE8E4}"/>
              </a:ext>
            </a:extLst>
          </p:cNvPr>
          <p:cNvSpPr/>
          <p:nvPr/>
        </p:nvSpPr>
        <p:spPr>
          <a:xfrm>
            <a:off x="3637559" y="3145878"/>
            <a:ext cx="1183227" cy="44349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3524836C-0D64-F099-1233-4C0A59E621E0}"/>
              </a:ext>
            </a:extLst>
          </p:cNvPr>
          <p:cNvSpPr/>
          <p:nvPr/>
        </p:nvSpPr>
        <p:spPr>
          <a:xfrm>
            <a:off x="4922313" y="3148902"/>
            <a:ext cx="1183227" cy="44349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DDBA3C73-D123-59CF-1EF5-C1AAB14CC0B5}"/>
              </a:ext>
            </a:extLst>
          </p:cNvPr>
          <p:cNvSpPr/>
          <p:nvPr/>
        </p:nvSpPr>
        <p:spPr>
          <a:xfrm>
            <a:off x="8261813" y="2475133"/>
            <a:ext cx="1521709" cy="31044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877A9153-4BC3-031E-D578-1091D5FE892B}"/>
              </a:ext>
            </a:extLst>
          </p:cNvPr>
          <p:cNvSpPr/>
          <p:nvPr/>
        </p:nvSpPr>
        <p:spPr>
          <a:xfrm>
            <a:off x="8261812" y="2893311"/>
            <a:ext cx="1521709" cy="31044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FE563531-4ABC-CFC4-E25E-DEA795AA5C3E}"/>
              </a:ext>
            </a:extLst>
          </p:cNvPr>
          <p:cNvSpPr/>
          <p:nvPr/>
        </p:nvSpPr>
        <p:spPr>
          <a:xfrm>
            <a:off x="8261429" y="3303278"/>
            <a:ext cx="1521709" cy="31044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24BBC62E-51BE-10DB-B9DB-8E4F04DA676C}"/>
              </a:ext>
            </a:extLst>
          </p:cNvPr>
          <p:cNvSpPr/>
          <p:nvPr/>
        </p:nvSpPr>
        <p:spPr>
          <a:xfrm>
            <a:off x="8261045" y="3714434"/>
            <a:ext cx="1521709" cy="31044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DA936053-5739-E93F-520E-992097895F58}"/>
              </a:ext>
            </a:extLst>
          </p:cNvPr>
          <p:cNvSpPr/>
          <p:nvPr/>
        </p:nvSpPr>
        <p:spPr>
          <a:xfrm>
            <a:off x="8261045" y="4133530"/>
            <a:ext cx="1521709" cy="31044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4A1068DB-9CE9-A5DB-2405-EBA8A6B60E15}"/>
              </a:ext>
            </a:extLst>
          </p:cNvPr>
          <p:cNvSpPr/>
          <p:nvPr/>
        </p:nvSpPr>
        <p:spPr>
          <a:xfrm>
            <a:off x="8261045" y="4542579"/>
            <a:ext cx="1521709" cy="31044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3225C5CC-7215-8127-F5F7-15A7240822B2}"/>
              </a:ext>
            </a:extLst>
          </p:cNvPr>
          <p:cNvSpPr/>
          <p:nvPr/>
        </p:nvSpPr>
        <p:spPr>
          <a:xfrm>
            <a:off x="8267507" y="4951628"/>
            <a:ext cx="1521709" cy="31044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5FF86230-060B-C3F5-CFDA-D0E6CAE35DE6}"/>
              </a:ext>
            </a:extLst>
          </p:cNvPr>
          <p:cNvSpPr/>
          <p:nvPr/>
        </p:nvSpPr>
        <p:spPr>
          <a:xfrm>
            <a:off x="8267507" y="5357423"/>
            <a:ext cx="1521709" cy="31044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07BF511D-AFF9-0EA8-C17D-94CECB630F33}"/>
              </a:ext>
            </a:extLst>
          </p:cNvPr>
          <p:cNvSpPr/>
          <p:nvPr/>
        </p:nvSpPr>
        <p:spPr>
          <a:xfrm>
            <a:off x="6410292" y="2475133"/>
            <a:ext cx="1521709" cy="31044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EC8147EE-ADE1-C6C0-D051-D988AB9AE85A}"/>
              </a:ext>
            </a:extLst>
          </p:cNvPr>
          <p:cNvSpPr/>
          <p:nvPr/>
        </p:nvSpPr>
        <p:spPr>
          <a:xfrm>
            <a:off x="6410292" y="3300584"/>
            <a:ext cx="1521709" cy="31044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049B4F29-0CBA-10E8-485D-12905C749FD0}"/>
              </a:ext>
            </a:extLst>
          </p:cNvPr>
          <p:cNvSpPr/>
          <p:nvPr/>
        </p:nvSpPr>
        <p:spPr>
          <a:xfrm>
            <a:off x="6409909" y="3710551"/>
            <a:ext cx="1521709" cy="31044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54DC0B71-4D9F-E981-029B-016E17126CBF}"/>
              </a:ext>
            </a:extLst>
          </p:cNvPr>
          <p:cNvSpPr/>
          <p:nvPr/>
        </p:nvSpPr>
        <p:spPr>
          <a:xfrm>
            <a:off x="6409908" y="4535467"/>
            <a:ext cx="1521709" cy="31044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910F7C81-4273-2F27-0A85-A21DEF517889}"/>
              </a:ext>
            </a:extLst>
          </p:cNvPr>
          <p:cNvSpPr/>
          <p:nvPr/>
        </p:nvSpPr>
        <p:spPr>
          <a:xfrm>
            <a:off x="10200841" y="2475133"/>
            <a:ext cx="1521709" cy="31044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4993B86E-5A71-5FB9-EC9D-A599BDBBCAEE}"/>
              </a:ext>
            </a:extLst>
          </p:cNvPr>
          <p:cNvSpPr/>
          <p:nvPr/>
        </p:nvSpPr>
        <p:spPr>
          <a:xfrm>
            <a:off x="10200840" y="2893311"/>
            <a:ext cx="1521709" cy="31044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1" name="Rechteck 40">
            <a:extLst>
              <a:ext uri="{FF2B5EF4-FFF2-40B4-BE49-F238E27FC236}">
                <a16:creationId xmlns:a16="http://schemas.microsoft.com/office/drawing/2014/main" id="{C8F324AA-A2E0-C9EF-EB09-75BC821F0ABE}"/>
              </a:ext>
            </a:extLst>
          </p:cNvPr>
          <p:cNvSpPr/>
          <p:nvPr/>
        </p:nvSpPr>
        <p:spPr>
          <a:xfrm>
            <a:off x="10200840" y="3714434"/>
            <a:ext cx="1521709" cy="31044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D0D78DC0-E6A2-C2F9-6D2F-50853CDAC397}"/>
              </a:ext>
            </a:extLst>
          </p:cNvPr>
          <p:cNvSpPr/>
          <p:nvPr/>
        </p:nvSpPr>
        <p:spPr>
          <a:xfrm>
            <a:off x="10200456" y="4125590"/>
            <a:ext cx="1521709" cy="31044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1" name="Textfeld 50">
            <a:extLst>
              <a:ext uri="{FF2B5EF4-FFF2-40B4-BE49-F238E27FC236}">
                <a16:creationId xmlns:a16="http://schemas.microsoft.com/office/drawing/2014/main" id="{DEEAE6D5-2BC8-AF62-F4AE-F34A10ECDFE4}"/>
              </a:ext>
            </a:extLst>
          </p:cNvPr>
          <p:cNvSpPr txBox="1"/>
          <p:nvPr/>
        </p:nvSpPr>
        <p:spPr>
          <a:xfrm>
            <a:off x="622746" y="1677864"/>
            <a:ext cx="5400599" cy="2602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Market</a:t>
            </a:r>
          </a:p>
        </p:txBody>
      </p:sp>
      <p:sp>
        <p:nvSpPr>
          <p:cNvPr id="52" name="Textfeld 51">
            <a:extLst>
              <a:ext uri="{FF2B5EF4-FFF2-40B4-BE49-F238E27FC236}">
                <a16:creationId xmlns:a16="http://schemas.microsoft.com/office/drawing/2014/main" id="{FA283B11-C6DD-4B90-D300-6ABC4D9574DD}"/>
              </a:ext>
            </a:extLst>
          </p:cNvPr>
          <p:cNvSpPr txBox="1"/>
          <p:nvPr/>
        </p:nvSpPr>
        <p:spPr>
          <a:xfrm>
            <a:off x="6528048" y="1693105"/>
            <a:ext cx="5400599" cy="2602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International Data Spaces </a:t>
            </a:r>
            <a:r>
              <a:rPr kumimoji="0" lang="de-DE" sz="1800" b="1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Association</a:t>
            </a:r>
            <a:endParaRPr kumimoji="0" lang="de-DE" sz="1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roid Sans" panose="020B0606030804020204" pitchFamily="34" charset="0"/>
              <a:ea typeface="Droid Sans" panose="020B0606030804020204" pitchFamily="34" charset="0"/>
              <a:cs typeface="Droid Sans" panose="020B0606030804020204" pitchFamily="34" charset="0"/>
            </a:endParaRPr>
          </a:p>
        </p:txBody>
      </p:sp>
      <p:sp>
        <p:nvSpPr>
          <p:cNvPr id="53" name="Textfeld 52">
            <a:extLst>
              <a:ext uri="{FF2B5EF4-FFF2-40B4-BE49-F238E27FC236}">
                <a16:creationId xmlns:a16="http://schemas.microsoft.com/office/drawing/2014/main" id="{F51EF85D-C72F-43CE-7163-8DC66709ED30}"/>
              </a:ext>
            </a:extLst>
          </p:cNvPr>
          <p:cNvSpPr txBox="1"/>
          <p:nvPr/>
        </p:nvSpPr>
        <p:spPr>
          <a:xfrm>
            <a:off x="6516973" y="2207717"/>
            <a:ext cx="1305685" cy="18116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5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Legal </a:t>
            </a:r>
            <a:r>
              <a:rPr kumimoji="0" lang="de-DE" sz="1050" b="1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agreements</a:t>
            </a:r>
            <a:endParaRPr kumimoji="0" lang="de-DE" sz="105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roid Sans" panose="020B0606030804020204" pitchFamily="34" charset="0"/>
              <a:ea typeface="Droid Sans" panose="020B0606030804020204" pitchFamily="34" charset="0"/>
              <a:cs typeface="Droid Sans" panose="020B0606030804020204" pitchFamily="34" charset="0"/>
            </a:endParaRPr>
          </a:p>
        </p:txBody>
      </p:sp>
      <p:sp>
        <p:nvSpPr>
          <p:cNvPr id="54" name="Textfeld 53">
            <a:extLst>
              <a:ext uri="{FF2B5EF4-FFF2-40B4-BE49-F238E27FC236}">
                <a16:creationId xmlns:a16="http://schemas.microsoft.com/office/drawing/2014/main" id="{FE89C926-7733-D2F0-93C1-FBE0E87211FB}"/>
              </a:ext>
            </a:extLst>
          </p:cNvPr>
          <p:cNvSpPr txBox="1"/>
          <p:nvPr/>
        </p:nvSpPr>
        <p:spPr>
          <a:xfrm>
            <a:off x="6408960" y="3079585"/>
            <a:ext cx="1521709" cy="18116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5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Technical </a:t>
            </a:r>
            <a:r>
              <a:rPr kumimoji="0" lang="de-DE" sz="1050" b="1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agreements</a:t>
            </a:r>
            <a:endParaRPr kumimoji="0" lang="de-DE" sz="105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roid Sans" panose="020B0606030804020204" pitchFamily="34" charset="0"/>
              <a:ea typeface="Droid Sans" panose="020B0606030804020204" pitchFamily="34" charset="0"/>
              <a:cs typeface="Droid Sans" panose="020B0606030804020204" pitchFamily="34" charset="0"/>
            </a:endParaRPr>
          </a:p>
        </p:txBody>
      </p:sp>
      <p:sp>
        <p:nvSpPr>
          <p:cNvPr id="55" name="Textfeld 54">
            <a:extLst>
              <a:ext uri="{FF2B5EF4-FFF2-40B4-BE49-F238E27FC236}">
                <a16:creationId xmlns:a16="http://schemas.microsoft.com/office/drawing/2014/main" id="{2650F52E-4C1F-72FC-E3BD-4621B115935A}"/>
              </a:ext>
            </a:extLst>
          </p:cNvPr>
          <p:cNvSpPr txBox="1"/>
          <p:nvPr/>
        </p:nvSpPr>
        <p:spPr>
          <a:xfrm>
            <a:off x="6408959" y="4305412"/>
            <a:ext cx="1521709" cy="18116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50" b="1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Functional</a:t>
            </a:r>
            <a:r>
              <a:rPr kumimoji="0" lang="de-DE" sz="105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 </a:t>
            </a:r>
            <a:r>
              <a:rPr kumimoji="0" lang="de-DE" sz="1050" b="1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agreements</a:t>
            </a:r>
            <a:endParaRPr kumimoji="0" lang="de-DE" sz="105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roid Sans" panose="020B0606030804020204" pitchFamily="34" charset="0"/>
              <a:ea typeface="Droid Sans" panose="020B0606030804020204" pitchFamily="34" charset="0"/>
              <a:cs typeface="Droid Sans" panose="020B0606030804020204" pitchFamily="34" charset="0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09FAB494-07D8-2F9F-40C4-F2ADD40A80B9}"/>
              </a:ext>
            </a:extLst>
          </p:cNvPr>
          <p:cNvSpPr txBox="1"/>
          <p:nvPr/>
        </p:nvSpPr>
        <p:spPr>
          <a:xfrm>
            <a:off x="8228991" y="2212541"/>
            <a:ext cx="1585815" cy="18116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5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Operational </a:t>
            </a:r>
            <a:r>
              <a:rPr kumimoji="0" lang="de-DE" sz="1050" b="1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agreements</a:t>
            </a:r>
            <a:endParaRPr kumimoji="0" lang="de-DE" sz="105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roid Sans" panose="020B0606030804020204" pitchFamily="34" charset="0"/>
              <a:ea typeface="Droid Sans" panose="020B0606030804020204" pitchFamily="34" charset="0"/>
              <a:cs typeface="Droid Sans" panose="020B0606030804020204" pitchFamily="34" charset="0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E3497B97-49E2-B991-10A3-D8DCEE005D95}"/>
              </a:ext>
            </a:extLst>
          </p:cNvPr>
          <p:cNvSpPr txBox="1"/>
          <p:nvPr/>
        </p:nvSpPr>
        <p:spPr>
          <a:xfrm>
            <a:off x="10243371" y="2217278"/>
            <a:ext cx="1435878" cy="18116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5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Support </a:t>
            </a:r>
            <a:r>
              <a:rPr kumimoji="0" lang="de-DE" sz="1050" b="1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Organization</a:t>
            </a:r>
            <a:endParaRPr kumimoji="0" lang="de-DE" sz="105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roid Sans" panose="020B0606030804020204" pitchFamily="34" charset="0"/>
              <a:ea typeface="Droid Sans" panose="020B0606030804020204" pitchFamily="34" charset="0"/>
              <a:cs typeface="Droid Sans" panose="020B0606030804020204" pitchFamily="34" charset="0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D923C0B4-75B6-C710-79BA-7C8A3B9FF452}"/>
              </a:ext>
            </a:extLst>
          </p:cNvPr>
          <p:cNvSpPr txBox="1"/>
          <p:nvPr/>
        </p:nvSpPr>
        <p:spPr>
          <a:xfrm>
            <a:off x="10228762" y="3490059"/>
            <a:ext cx="1435878" cy="18116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5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Support </a:t>
            </a:r>
            <a:r>
              <a:rPr kumimoji="0" lang="de-DE" sz="1050" b="1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tools</a:t>
            </a:r>
            <a:endParaRPr kumimoji="0" lang="de-DE" sz="105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roid Sans" panose="020B0606030804020204" pitchFamily="34" charset="0"/>
              <a:ea typeface="Droid Sans" panose="020B0606030804020204" pitchFamily="34" charset="0"/>
              <a:cs typeface="Droid Sans" panose="020B0606030804020204" pitchFamily="34" charset="0"/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3DBC6262-3A7C-8207-19AF-67601C3700E0}"/>
              </a:ext>
            </a:extLst>
          </p:cNvPr>
          <p:cNvSpPr txBox="1"/>
          <p:nvPr/>
        </p:nvSpPr>
        <p:spPr>
          <a:xfrm>
            <a:off x="6516973" y="2545621"/>
            <a:ext cx="1305685" cy="18116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Terms and </a:t>
            </a:r>
            <a:r>
              <a:rPr kumimoji="0" lang="de-DE" sz="9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conditions</a:t>
            </a:r>
            <a:endParaRPr kumimoji="0" lang="de-DE" sz="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roid Sans" panose="020B0606030804020204" pitchFamily="34" charset="0"/>
              <a:ea typeface="Droid Sans" panose="020B0606030804020204" pitchFamily="34" charset="0"/>
              <a:cs typeface="Droid Sans" panose="020B0606030804020204" pitchFamily="34" charset="0"/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60B0C169-BC0E-85C8-4472-83EAC239A47E}"/>
              </a:ext>
            </a:extLst>
          </p:cNvPr>
          <p:cNvSpPr txBox="1"/>
          <p:nvPr/>
        </p:nvSpPr>
        <p:spPr>
          <a:xfrm>
            <a:off x="6516970" y="3379888"/>
            <a:ext cx="1305685" cy="18116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IDS-RAM + </a:t>
            </a:r>
            <a:r>
              <a:rPr kumimoji="0" lang="de-DE" sz="9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specs</a:t>
            </a:r>
            <a:endParaRPr kumimoji="0" lang="de-DE" sz="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roid Sans" panose="020B0606030804020204" pitchFamily="34" charset="0"/>
              <a:ea typeface="Droid Sans" panose="020B0606030804020204" pitchFamily="34" charset="0"/>
              <a:cs typeface="Droid Sans" panose="020B0606030804020204" pitchFamily="34" charset="0"/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F0DA996A-D4F5-D583-C720-6E50212DB968}"/>
              </a:ext>
            </a:extLst>
          </p:cNvPr>
          <p:cNvSpPr txBox="1"/>
          <p:nvPr/>
        </p:nvSpPr>
        <p:spPr>
          <a:xfrm>
            <a:off x="6517363" y="3780214"/>
            <a:ext cx="1305685" cy="18116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Code </a:t>
            </a:r>
            <a:r>
              <a:rPr kumimoji="0" lang="de-DE" sz="9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of</a:t>
            </a:r>
            <a:r>
              <a:rPr kumimoji="0" lang="de-DE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 </a:t>
            </a:r>
            <a:r>
              <a:rPr kumimoji="0" lang="de-DE" sz="9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conduct</a:t>
            </a:r>
            <a:endParaRPr kumimoji="0" lang="de-DE" sz="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roid Sans" panose="020B0606030804020204" pitchFamily="34" charset="0"/>
              <a:ea typeface="Droid Sans" panose="020B0606030804020204" pitchFamily="34" charset="0"/>
              <a:cs typeface="Droid Sans" panose="020B0606030804020204" pitchFamily="34" charset="0"/>
            </a:endParaRP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233BF1A5-E183-C896-C5EB-696572505191}"/>
              </a:ext>
            </a:extLst>
          </p:cNvPr>
          <p:cNvSpPr txBox="1"/>
          <p:nvPr/>
        </p:nvSpPr>
        <p:spPr>
          <a:xfrm>
            <a:off x="6516969" y="4554018"/>
            <a:ext cx="1305685" cy="18116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9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Roles</a:t>
            </a:r>
            <a:r>
              <a:rPr kumimoji="0" lang="de-DE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 and </a:t>
            </a:r>
            <a:r>
              <a:rPr kumimoji="0" lang="de-DE" sz="9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services</a:t>
            </a:r>
            <a:r>
              <a:rPr kumimoji="0" lang="de-DE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 </a:t>
            </a:r>
            <a:r>
              <a:rPr kumimoji="0" lang="de-DE" sz="9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description</a:t>
            </a:r>
            <a:endParaRPr kumimoji="0" lang="de-DE" sz="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roid Sans" panose="020B0606030804020204" pitchFamily="34" charset="0"/>
              <a:ea typeface="Droid Sans" panose="020B0606030804020204" pitchFamily="34" charset="0"/>
              <a:cs typeface="Droid Sans" panose="020B0606030804020204" pitchFamily="34" charset="0"/>
            </a:endParaRP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783F30C3-CAE6-4D35-C421-9BE89948F487}"/>
              </a:ext>
            </a:extLst>
          </p:cNvPr>
          <p:cNvSpPr txBox="1"/>
          <p:nvPr/>
        </p:nvSpPr>
        <p:spPr>
          <a:xfrm>
            <a:off x="8360213" y="2540826"/>
            <a:ext cx="1305685" cy="18116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Admission</a:t>
            </a: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CB3BC575-7BAA-138F-D574-351156FDA5C4}"/>
              </a:ext>
            </a:extLst>
          </p:cNvPr>
          <p:cNvSpPr txBox="1"/>
          <p:nvPr/>
        </p:nvSpPr>
        <p:spPr>
          <a:xfrm>
            <a:off x="8360212" y="2953844"/>
            <a:ext cx="1305685" cy="18116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9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Withdrawal</a:t>
            </a:r>
            <a:endParaRPr kumimoji="0" lang="de-DE" sz="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roid Sans" panose="020B0606030804020204" pitchFamily="34" charset="0"/>
              <a:ea typeface="Droid Sans" panose="020B0606030804020204" pitchFamily="34" charset="0"/>
              <a:cs typeface="Droid Sans" panose="020B0606030804020204" pitchFamily="34" charset="0"/>
            </a:endParaRP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209675B6-D6AF-FEDF-43E4-48AFE19564BA}"/>
              </a:ext>
            </a:extLst>
          </p:cNvPr>
          <p:cNvSpPr txBox="1"/>
          <p:nvPr/>
        </p:nvSpPr>
        <p:spPr>
          <a:xfrm>
            <a:off x="8369055" y="3324531"/>
            <a:ext cx="1305685" cy="18116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9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Warnings</a:t>
            </a:r>
            <a:r>
              <a:rPr kumimoji="0" lang="de-DE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, </a:t>
            </a:r>
            <a:r>
              <a:rPr kumimoji="0" lang="de-DE" sz="9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suspension</a:t>
            </a:r>
            <a:r>
              <a:rPr kumimoji="0" lang="de-DE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, </a:t>
            </a:r>
            <a:r>
              <a:rPr kumimoji="0" lang="de-DE" sz="9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exclusion</a:t>
            </a:r>
            <a:endParaRPr kumimoji="0" lang="de-DE" sz="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roid Sans" panose="020B0606030804020204" pitchFamily="34" charset="0"/>
              <a:ea typeface="Droid Sans" panose="020B0606030804020204" pitchFamily="34" charset="0"/>
              <a:cs typeface="Droid Sans" panose="020B0606030804020204" pitchFamily="34" charset="0"/>
            </a:endParaRP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E7C6AAE8-EF5F-ED4D-E170-108F18412435}"/>
              </a:ext>
            </a:extLst>
          </p:cNvPr>
          <p:cNvSpPr txBox="1"/>
          <p:nvPr/>
        </p:nvSpPr>
        <p:spPr>
          <a:xfrm>
            <a:off x="8375518" y="3775113"/>
            <a:ext cx="1305685" cy="18116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9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Incident</a:t>
            </a:r>
            <a:r>
              <a:rPr kumimoji="0" lang="de-DE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 </a:t>
            </a:r>
            <a:r>
              <a:rPr kumimoji="0" lang="de-DE" sz="9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management</a:t>
            </a:r>
            <a:endParaRPr kumimoji="0" lang="de-DE" sz="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roid Sans" panose="020B0606030804020204" pitchFamily="34" charset="0"/>
              <a:ea typeface="Droid Sans" panose="020B0606030804020204" pitchFamily="34" charset="0"/>
              <a:cs typeface="Droid Sans" panose="020B0606030804020204" pitchFamily="34" charset="0"/>
            </a:endParaRPr>
          </a:p>
        </p:txBody>
      </p:sp>
      <p:sp>
        <p:nvSpPr>
          <p:cNvPr id="56" name="Textfeld 55">
            <a:extLst>
              <a:ext uri="{FF2B5EF4-FFF2-40B4-BE49-F238E27FC236}">
                <a16:creationId xmlns:a16="http://schemas.microsoft.com/office/drawing/2014/main" id="{AC87818F-A3E7-DA47-FF3C-3A63A7923281}"/>
              </a:ext>
            </a:extLst>
          </p:cNvPr>
          <p:cNvSpPr txBox="1"/>
          <p:nvPr/>
        </p:nvSpPr>
        <p:spPr>
          <a:xfrm>
            <a:off x="8375734" y="4203712"/>
            <a:ext cx="1305685" cy="18116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Change </a:t>
            </a:r>
            <a:r>
              <a:rPr kumimoji="0" lang="de-DE" sz="9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management</a:t>
            </a:r>
            <a:endParaRPr kumimoji="0" lang="de-DE" sz="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roid Sans" panose="020B0606030804020204" pitchFamily="34" charset="0"/>
              <a:ea typeface="Droid Sans" panose="020B0606030804020204" pitchFamily="34" charset="0"/>
              <a:cs typeface="Droid Sans" panose="020B0606030804020204" pitchFamily="34" charset="0"/>
            </a:endParaRPr>
          </a:p>
        </p:txBody>
      </p:sp>
      <p:sp>
        <p:nvSpPr>
          <p:cNvPr id="57" name="Textfeld 56">
            <a:extLst>
              <a:ext uri="{FF2B5EF4-FFF2-40B4-BE49-F238E27FC236}">
                <a16:creationId xmlns:a16="http://schemas.microsoft.com/office/drawing/2014/main" id="{BA519355-BF41-5879-5282-EE6B84A23E7A}"/>
              </a:ext>
            </a:extLst>
          </p:cNvPr>
          <p:cNvSpPr txBox="1"/>
          <p:nvPr/>
        </p:nvSpPr>
        <p:spPr>
          <a:xfrm>
            <a:off x="8375518" y="4617056"/>
            <a:ext cx="1305685" cy="18116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Release </a:t>
            </a:r>
            <a:r>
              <a:rPr kumimoji="0" lang="de-DE" sz="9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management</a:t>
            </a:r>
            <a:endParaRPr kumimoji="0" lang="de-DE" sz="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roid Sans" panose="020B0606030804020204" pitchFamily="34" charset="0"/>
              <a:ea typeface="Droid Sans" panose="020B0606030804020204" pitchFamily="34" charset="0"/>
              <a:cs typeface="Droid Sans" panose="020B0606030804020204" pitchFamily="34" charset="0"/>
            </a:endParaRPr>
          </a:p>
        </p:txBody>
      </p:sp>
      <p:sp>
        <p:nvSpPr>
          <p:cNvPr id="58" name="Textfeld 57">
            <a:extLst>
              <a:ext uri="{FF2B5EF4-FFF2-40B4-BE49-F238E27FC236}">
                <a16:creationId xmlns:a16="http://schemas.microsoft.com/office/drawing/2014/main" id="{536D0A6F-63A5-2BF5-DA27-E5968827BD44}"/>
              </a:ext>
            </a:extLst>
          </p:cNvPr>
          <p:cNvSpPr txBox="1"/>
          <p:nvPr/>
        </p:nvSpPr>
        <p:spPr>
          <a:xfrm>
            <a:off x="8375518" y="5016266"/>
            <a:ext cx="1305685" cy="18116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Version </a:t>
            </a:r>
            <a:r>
              <a:rPr kumimoji="0" lang="de-DE" sz="9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management</a:t>
            </a:r>
            <a:endParaRPr kumimoji="0" lang="de-DE" sz="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roid Sans" panose="020B0606030804020204" pitchFamily="34" charset="0"/>
              <a:ea typeface="Droid Sans" panose="020B0606030804020204" pitchFamily="34" charset="0"/>
              <a:cs typeface="Droid Sans" panose="020B0606030804020204" pitchFamily="34" charset="0"/>
            </a:endParaRPr>
          </a:p>
        </p:txBody>
      </p:sp>
      <p:sp>
        <p:nvSpPr>
          <p:cNvPr id="59" name="Textfeld 58">
            <a:extLst>
              <a:ext uri="{FF2B5EF4-FFF2-40B4-BE49-F238E27FC236}">
                <a16:creationId xmlns:a16="http://schemas.microsoft.com/office/drawing/2014/main" id="{84FEE1E2-23F9-9CD7-2F53-5713B74B7045}"/>
              </a:ext>
            </a:extLst>
          </p:cNvPr>
          <p:cNvSpPr txBox="1"/>
          <p:nvPr/>
        </p:nvSpPr>
        <p:spPr>
          <a:xfrm>
            <a:off x="8390352" y="5417120"/>
            <a:ext cx="1305685" cy="18116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Management </a:t>
            </a:r>
            <a:r>
              <a:rPr kumimoji="0" lang="de-DE" sz="9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reporting</a:t>
            </a:r>
            <a:endParaRPr kumimoji="0" lang="de-DE" sz="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roid Sans" panose="020B0606030804020204" pitchFamily="34" charset="0"/>
              <a:ea typeface="Droid Sans" panose="020B0606030804020204" pitchFamily="34" charset="0"/>
              <a:cs typeface="Droid Sans" panose="020B0606030804020204" pitchFamily="34" charset="0"/>
            </a:endParaRPr>
          </a:p>
        </p:txBody>
      </p:sp>
      <p:sp>
        <p:nvSpPr>
          <p:cNvPr id="60" name="Textfeld 59">
            <a:extLst>
              <a:ext uri="{FF2B5EF4-FFF2-40B4-BE49-F238E27FC236}">
                <a16:creationId xmlns:a16="http://schemas.microsoft.com/office/drawing/2014/main" id="{67B8C2C6-100C-B922-4C65-6DB70B0500B1}"/>
              </a:ext>
            </a:extLst>
          </p:cNvPr>
          <p:cNvSpPr txBox="1"/>
          <p:nvPr/>
        </p:nvSpPr>
        <p:spPr>
          <a:xfrm>
            <a:off x="10308466" y="2491213"/>
            <a:ext cx="1305685" cy="18116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9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Approval</a:t>
            </a:r>
            <a:r>
              <a:rPr kumimoji="0" lang="de-DE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 essential </a:t>
            </a:r>
            <a:r>
              <a:rPr kumimoji="0" lang="de-DE" sz="9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service</a:t>
            </a:r>
            <a:r>
              <a:rPr kumimoji="0" lang="de-DE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 </a:t>
            </a:r>
            <a:r>
              <a:rPr kumimoji="0" lang="de-DE" sz="9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providers</a:t>
            </a:r>
            <a:endParaRPr kumimoji="0" lang="de-DE" sz="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roid Sans" panose="020B0606030804020204" pitchFamily="34" charset="0"/>
              <a:ea typeface="Droid Sans" panose="020B0606030804020204" pitchFamily="34" charset="0"/>
              <a:cs typeface="Droid Sans" panose="020B0606030804020204" pitchFamily="34" charset="0"/>
            </a:endParaRPr>
          </a:p>
        </p:txBody>
      </p:sp>
      <p:sp>
        <p:nvSpPr>
          <p:cNvPr id="61" name="Textfeld 60">
            <a:extLst>
              <a:ext uri="{FF2B5EF4-FFF2-40B4-BE49-F238E27FC236}">
                <a16:creationId xmlns:a16="http://schemas.microsoft.com/office/drawing/2014/main" id="{68AA8E02-C455-A30E-F65E-9CFB182060AB}"/>
              </a:ext>
            </a:extLst>
          </p:cNvPr>
          <p:cNvSpPr txBox="1"/>
          <p:nvPr/>
        </p:nvSpPr>
        <p:spPr>
          <a:xfrm>
            <a:off x="10315532" y="2953844"/>
            <a:ext cx="1305685" cy="18116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9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Certification</a:t>
            </a:r>
            <a:r>
              <a:rPr kumimoji="0" lang="de-DE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 </a:t>
            </a:r>
            <a:r>
              <a:rPr kumimoji="0" lang="de-DE" sz="9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body</a:t>
            </a:r>
            <a:endParaRPr kumimoji="0" lang="de-DE" sz="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roid Sans" panose="020B0606030804020204" pitchFamily="34" charset="0"/>
              <a:ea typeface="Droid Sans" panose="020B0606030804020204" pitchFamily="34" charset="0"/>
              <a:cs typeface="Droid Sans" panose="020B0606030804020204" pitchFamily="34" charset="0"/>
            </a:endParaRPr>
          </a:p>
        </p:txBody>
      </p:sp>
      <p:sp>
        <p:nvSpPr>
          <p:cNvPr id="62" name="Textfeld 61">
            <a:extLst>
              <a:ext uri="{FF2B5EF4-FFF2-40B4-BE49-F238E27FC236}">
                <a16:creationId xmlns:a16="http://schemas.microsoft.com/office/drawing/2014/main" id="{56FD1ED6-EBD0-24F4-2E5A-32141D9E9260}"/>
              </a:ext>
            </a:extLst>
          </p:cNvPr>
          <p:cNvSpPr txBox="1"/>
          <p:nvPr/>
        </p:nvSpPr>
        <p:spPr>
          <a:xfrm>
            <a:off x="10308465" y="3783094"/>
            <a:ext cx="1305685" cy="18116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IDS-G</a:t>
            </a:r>
          </a:p>
        </p:txBody>
      </p:sp>
      <p:sp>
        <p:nvSpPr>
          <p:cNvPr id="63" name="Textfeld 62">
            <a:extLst>
              <a:ext uri="{FF2B5EF4-FFF2-40B4-BE49-F238E27FC236}">
                <a16:creationId xmlns:a16="http://schemas.microsoft.com/office/drawing/2014/main" id="{BFE98DD6-D9F5-C1AC-F8E0-895A5FD731F3}"/>
              </a:ext>
            </a:extLst>
          </p:cNvPr>
          <p:cNvSpPr txBox="1"/>
          <p:nvPr/>
        </p:nvSpPr>
        <p:spPr>
          <a:xfrm>
            <a:off x="10315532" y="4211693"/>
            <a:ext cx="1305685" cy="18116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Test </a:t>
            </a:r>
            <a:r>
              <a:rPr kumimoji="0" lang="de-DE" sz="9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tool</a:t>
            </a:r>
            <a:endParaRPr kumimoji="0" lang="de-DE" sz="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roid Sans" panose="020B0606030804020204" pitchFamily="34" charset="0"/>
              <a:ea typeface="Droid Sans" panose="020B0606030804020204" pitchFamily="34" charset="0"/>
              <a:cs typeface="Droid Sans" panose="020B0606030804020204" pitchFamily="34" charset="0"/>
            </a:endParaRPr>
          </a:p>
        </p:txBody>
      </p:sp>
      <p:sp>
        <p:nvSpPr>
          <p:cNvPr id="65" name="Textfeld 64">
            <a:extLst>
              <a:ext uri="{FF2B5EF4-FFF2-40B4-BE49-F238E27FC236}">
                <a16:creationId xmlns:a16="http://schemas.microsoft.com/office/drawing/2014/main" id="{CE75AA6C-3DE2-ECB8-5BC5-169970FCF7CF}"/>
              </a:ext>
            </a:extLst>
          </p:cNvPr>
          <p:cNvSpPr txBox="1"/>
          <p:nvPr/>
        </p:nvSpPr>
        <p:spPr>
          <a:xfrm>
            <a:off x="2474242" y="2244337"/>
            <a:ext cx="1697606" cy="18116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Use </a:t>
            </a:r>
            <a:r>
              <a:rPr kumimoji="0" lang="de-DE" sz="1400" b="1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cases</a:t>
            </a:r>
            <a:r>
              <a:rPr kumimoji="0" lang="de-DE" sz="1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, </a:t>
            </a:r>
            <a:r>
              <a:rPr kumimoji="0" lang="de-DE" sz="1400" b="1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products</a:t>
            </a:r>
            <a:r>
              <a:rPr kumimoji="0" lang="de-DE" sz="1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, </a:t>
            </a:r>
            <a:r>
              <a:rPr kumimoji="0" lang="de-DE" sz="1400" b="1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services</a:t>
            </a:r>
            <a:endParaRPr kumimoji="0" lang="de-DE" sz="1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roid Sans" panose="020B0606030804020204" pitchFamily="34" charset="0"/>
              <a:ea typeface="Droid Sans" panose="020B0606030804020204" pitchFamily="34" charset="0"/>
              <a:cs typeface="Droid Sans" panose="020B0606030804020204" pitchFamily="34" charset="0"/>
            </a:endParaRPr>
          </a:p>
        </p:txBody>
      </p:sp>
      <p:sp>
        <p:nvSpPr>
          <p:cNvPr id="66" name="Rechteck 65">
            <a:extLst>
              <a:ext uri="{FF2B5EF4-FFF2-40B4-BE49-F238E27FC236}">
                <a16:creationId xmlns:a16="http://schemas.microsoft.com/office/drawing/2014/main" id="{469425DE-8A64-3682-CBBD-D0F61B3DCE82}"/>
              </a:ext>
            </a:extLst>
          </p:cNvPr>
          <p:cNvSpPr/>
          <p:nvPr/>
        </p:nvSpPr>
        <p:spPr>
          <a:xfrm>
            <a:off x="766761" y="4492798"/>
            <a:ext cx="1707481" cy="6595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cxnSp>
        <p:nvCxnSpPr>
          <p:cNvPr id="67" name="Gerader Verbinder 66">
            <a:extLst>
              <a:ext uri="{FF2B5EF4-FFF2-40B4-BE49-F238E27FC236}">
                <a16:creationId xmlns:a16="http://schemas.microsoft.com/office/drawing/2014/main" id="{3DE4F13D-326E-4F99-C4D5-1FDA6D5F31E5}"/>
              </a:ext>
            </a:extLst>
          </p:cNvPr>
          <p:cNvCxnSpPr>
            <a:cxnSpLocks/>
          </p:cNvCxnSpPr>
          <p:nvPr/>
        </p:nvCxnSpPr>
        <p:spPr>
          <a:xfrm>
            <a:off x="754305" y="3028362"/>
            <a:ext cx="5336687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Gerader Verbinder 68">
            <a:extLst>
              <a:ext uri="{FF2B5EF4-FFF2-40B4-BE49-F238E27FC236}">
                <a16:creationId xmlns:a16="http://schemas.microsoft.com/office/drawing/2014/main" id="{1597C1C4-721A-614E-7EF1-3C85BA35BC4E}"/>
              </a:ext>
            </a:extLst>
          </p:cNvPr>
          <p:cNvCxnSpPr>
            <a:cxnSpLocks/>
          </p:cNvCxnSpPr>
          <p:nvPr/>
        </p:nvCxnSpPr>
        <p:spPr>
          <a:xfrm>
            <a:off x="748021" y="4117723"/>
            <a:ext cx="5336687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feld 69">
            <a:extLst>
              <a:ext uri="{FF2B5EF4-FFF2-40B4-BE49-F238E27FC236}">
                <a16:creationId xmlns:a16="http://schemas.microsoft.com/office/drawing/2014/main" id="{BA2406C0-5910-A2D9-013E-8F5B68F0894D}"/>
              </a:ext>
            </a:extLst>
          </p:cNvPr>
          <p:cNvSpPr txBox="1"/>
          <p:nvPr/>
        </p:nvSpPr>
        <p:spPr>
          <a:xfrm>
            <a:off x="766761" y="4180791"/>
            <a:ext cx="1305685" cy="18116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Essential </a:t>
            </a:r>
            <a:r>
              <a:rPr kumimoji="0" lang="de-DE" sz="9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services</a:t>
            </a:r>
            <a:endParaRPr kumimoji="0" lang="de-DE" sz="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roid Sans" panose="020B0606030804020204" pitchFamily="34" charset="0"/>
              <a:ea typeface="Droid Sans" panose="020B0606030804020204" pitchFamily="34" charset="0"/>
              <a:cs typeface="Droid Sans" panose="020B0606030804020204" pitchFamily="34" charset="0"/>
            </a:endParaRPr>
          </a:p>
        </p:txBody>
      </p:sp>
      <p:sp>
        <p:nvSpPr>
          <p:cNvPr id="73" name="Rechteck 72">
            <a:extLst>
              <a:ext uri="{FF2B5EF4-FFF2-40B4-BE49-F238E27FC236}">
                <a16:creationId xmlns:a16="http://schemas.microsoft.com/office/drawing/2014/main" id="{5740BD3C-6714-712A-94E8-630F664315AD}"/>
              </a:ext>
            </a:extLst>
          </p:cNvPr>
          <p:cNvSpPr/>
          <p:nvPr/>
        </p:nvSpPr>
        <p:spPr>
          <a:xfrm>
            <a:off x="4377227" y="4491530"/>
            <a:ext cx="1707481" cy="6595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74" name="Rechteck 73">
            <a:extLst>
              <a:ext uri="{FF2B5EF4-FFF2-40B4-BE49-F238E27FC236}">
                <a16:creationId xmlns:a16="http://schemas.microsoft.com/office/drawing/2014/main" id="{39FC27CB-6C0E-7C7B-2458-79B320992B1B}"/>
              </a:ext>
            </a:extLst>
          </p:cNvPr>
          <p:cNvSpPr/>
          <p:nvPr/>
        </p:nvSpPr>
        <p:spPr>
          <a:xfrm>
            <a:off x="2573155" y="4491530"/>
            <a:ext cx="1707481" cy="6595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75" name="Rechteck 74">
            <a:extLst>
              <a:ext uri="{FF2B5EF4-FFF2-40B4-BE49-F238E27FC236}">
                <a16:creationId xmlns:a16="http://schemas.microsoft.com/office/drawing/2014/main" id="{AB1CAB0B-AAA6-41EF-9DF4-789AADBDC77F}"/>
              </a:ext>
            </a:extLst>
          </p:cNvPr>
          <p:cNvSpPr/>
          <p:nvPr/>
        </p:nvSpPr>
        <p:spPr>
          <a:xfrm>
            <a:off x="4448726" y="4250761"/>
            <a:ext cx="842862" cy="29411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76" name="Rechteck 75">
            <a:extLst>
              <a:ext uri="{FF2B5EF4-FFF2-40B4-BE49-F238E27FC236}">
                <a16:creationId xmlns:a16="http://schemas.microsoft.com/office/drawing/2014/main" id="{7860D64F-EC59-EC88-3C02-259DC2AC1067}"/>
              </a:ext>
            </a:extLst>
          </p:cNvPr>
          <p:cNvSpPr/>
          <p:nvPr/>
        </p:nvSpPr>
        <p:spPr>
          <a:xfrm>
            <a:off x="4448726" y="5110507"/>
            <a:ext cx="842862" cy="29411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77" name="Textfeld 76">
            <a:extLst>
              <a:ext uri="{FF2B5EF4-FFF2-40B4-BE49-F238E27FC236}">
                <a16:creationId xmlns:a16="http://schemas.microsoft.com/office/drawing/2014/main" id="{5325D178-AB43-53F6-54C3-BA07C6CD9EDD}"/>
              </a:ext>
            </a:extLst>
          </p:cNvPr>
          <p:cNvSpPr txBox="1"/>
          <p:nvPr/>
        </p:nvSpPr>
        <p:spPr>
          <a:xfrm>
            <a:off x="911163" y="3356176"/>
            <a:ext cx="1202441" cy="18116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Connector</a:t>
            </a:r>
          </a:p>
        </p:txBody>
      </p:sp>
      <p:sp>
        <p:nvSpPr>
          <p:cNvPr id="78" name="Textfeld 77">
            <a:extLst>
              <a:ext uri="{FF2B5EF4-FFF2-40B4-BE49-F238E27FC236}">
                <a16:creationId xmlns:a16="http://schemas.microsoft.com/office/drawing/2014/main" id="{EC590B4D-4961-5C70-4C79-08EF0CCE85F2}"/>
              </a:ext>
            </a:extLst>
          </p:cNvPr>
          <p:cNvSpPr txBox="1"/>
          <p:nvPr/>
        </p:nvSpPr>
        <p:spPr>
          <a:xfrm>
            <a:off x="2542174" y="3208722"/>
            <a:ext cx="848803" cy="18116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1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Meta</a:t>
            </a:r>
            <a:r>
              <a:rPr kumimoji="0" lang="de-DE" sz="11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 Data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1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Broker</a:t>
            </a:r>
          </a:p>
        </p:txBody>
      </p:sp>
      <p:sp>
        <p:nvSpPr>
          <p:cNvPr id="79" name="Textfeld 78">
            <a:extLst>
              <a:ext uri="{FF2B5EF4-FFF2-40B4-BE49-F238E27FC236}">
                <a16:creationId xmlns:a16="http://schemas.microsoft.com/office/drawing/2014/main" id="{9E098445-54EF-0654-DA71-CEAACE83B910}"/>
              </a:ext>
            </a:extLst>
          </p:cNvPr>
          <p:cNvSpPr txBox="1"/>
          <p:nvPr/>
        </p:nvSpPr>
        <p:spPr>
          <a:xfrm>
            <a:off x="3804770" y="3248557"/>
            <a:ext cx="848803" cy="18116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1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Appstore</a:t>
            </a:r>
            <a:endParaRPr kumimoji="0" lang="de-DE" sz="11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roid Sans" panose="020B0606030804020204" pitchFamily="34" charset="0"/>
              <a:ea typeface="Droid Sans" panose="020B0606030804020204" pitchFamily="34" charset="0"/>
              <a:cs typeface="Droid Sans" panose="020B0606030804020204" pitchFamily="34" charset="0"/>
            </a:endParaRPr>
          </a:p>
        </p:txBody>
      </p:sp>
      <p:sp>
        <p:nvSpPr>
          <p:cNvPr id="80" name="Textfeld 79">
            <a:extLst>
              <a:ext uri="{FF2B5EF4-FFF2-40B4-BE49-F238E27FC236}">
                <a16:creationId xmlns:a16="http://schemas.microsoft.com/office/drawing/2014/main" id="{26917C83-8FD8-FD7F-62F4-9F2448AAB461}"/>
              </a:ext>
            </a:extLst>
          </p:cNvPr>
          <p:cNvSpPr txBox="1"/>
          <p:nvPr/>
        </p:nvSpPr>
        <p:spPr>
          <a:xfrm>
            <a:off x="5088648" y="3200717"/>
            <a:ext cx="848803" cy="18116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1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Clearing House</a:t>
            </a:r>
          </a:p>
        </p:txBody>
      </p:sp>
      <p:sp>
        <p:nvSpPr>
          <p:cNvPr id="81" name="Textfeld 80">
            <a:extLst>
              <a:ext uri="{FF2B5EF4-FFF2-40B4-BE49-F238E27FC236}">
                <a16:creationId xmlns:a16="http://schemas.microsoft.com/office/drawing/2014/main" id="{5A18AF79-8213-B128-CCDA-68B504F07D13}"/>
              </a:ext>
            </a:extLst>
          </p:cNvPr>
          <p:cNvSpPr txBox="1"/>
          <p:nvPr/>
        </p:nvSpPr>
        <p:spPr>
          <a:xfrm>
            <a:off x="1019280" y="4695664"/>
            <a:ext cx="1202441" cy="18116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DAPS +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ParIS</a:t>
            </a:r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roid Sans" panose="020B0606030804020204" pitchFamily="34" charset="0"/>
              <a:ea typeface="Droid Sans" panose="020B0606030804020204" pitchFamily="34" charset="0"/>
              <a:cs typeface="Droid Sans" panose="020B0606030804020204" pitchFamily="34" charset="0"/>
            </a:endParaRPr>
          </a:p>
        </p:txBody>
      </p:sp>
      <p:sp>
        <p:nvSpPr>
          <p:cNvPr id="82" name="Textfeld 81">
            <a:extLst>
              <a:ext uri="{FF2B5EF4-FFF2-40B4-BE49-F238E27FC236}">
                <a16:creationId xmlns:a16="http://schemas.microsoft.com/office/drawing/2014/main" id="{E9C2AC36-4D2C-306F-8369-F9EBF7DD514F}"/>
              </a:ext>
            </a:extLst>
          </p:cNvPr>
          <p:cNvSpPr txBox="1"/>
          <p:nvPr/>
        </p:nvSpPr>
        <p:spPr>
          <a:xfrm>
            <a:off x="2787664" y="4636727"/>
            <a:ext cx="1202441" cy="18116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CA/Identity Provider</a:t>
            </a:r>
          </a:p>
        </p:txBody>
      </p:sp>
      <p:sp>
        <p:nvSpPr>
          <p:cNvPr id="83" name="Textfeld 82">
            <a:extLst>
              <a:ext uri="{FF2B5EF4-FFF2-40B4-BE49-F238E27FC236}">
                <a16:creationId xmlns:a16="http://schemas.microsoft.com/office/drawing/2014/main" id="{D7AF4D20-0AF6-1B46-18CE-FC3107D0195E}"/>
              </a:ext>
            </a:extLst>
          </p:cNvPr>
          <p:cNvSpPr txBox="1"/>
          <p:nvPr/>
        </p:nvSpPr>
        <p:spPr>
          <a:xfrm>
            <a:off x="4337217" y="4641321"/>
            <a:ext cx="1783692" cy="18116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Certification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(Evaluation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Facilities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)</a:t>
            </a:r>
          </a:p>
        </p:txBody>
      </p:sp>
      <p:sp>
        <p:nvSpPr>
          <p:cNvPr id="85" name="Textfeld 84">
            <a:extLst>
              <a:ext uri="{FF2B5EF4-FFF2-40B4-BE49-F238E27FC236}">
                <a16:creationId xmlns:a16="http://schemas.microsoft.com/office/drawing/2014/main" id="{2CB08031-F292-CDB8-2E95-7DBBD5A8FCE1}"/>
              </a:ext>
            </a:extLst>
          </p:cNvPr>
          <p:cNvSpPr txBox="1"/>
          <p:nvPr/>
        </p:nvSpPr>
        <p:spPr>
          <a:xfrm>
            <a:off x="4518603" y="4260584"/>
            <a:ext cx="734170" cy="18116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8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Certification</a:t>
            </a:r>
            <a:r>
              <a:rPr kumimoji="0" lang="de-DE" sz="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8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Criteria</a:t>
            </a:r>
            <a:endParaRPr kumimoji="0" lang="de-DE" sz="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roid Sans" panose="020B0606030804020204" pitchFamily="34" charset="0"/>
              <a:ea typeface="Droid Sans" panose="020B0606030804020204" pitchFamily="34" charset="0"/>
              <a:cs typeface="Droid Sans" panose="020B0606030804020204" pitchFamily="34" charset="0"/>
            </a:endParaRPr>
          </a:p>
        </p:txBody>
      </p:sp>
      <p:sp>
        <p:nvSpPr>
          <p:cNvPr id="86" name="Textfeld 85">
            <a:extLst>
              <a:ext uri="{FF2B5EF4-FFF2-40B4-BE49-F238E27FC236}">
                <a16:creationId xmlns:a16="http://schemas.microsoft.com/office/drawing/2014/main" id="{1BD25145-4565-546B-F72B-68A50D259C2E}"/>
              </a:ext>
            </a:extLst>
          </p:cNvPr>
          <p:cNvSpPr txBox="1"/>
          <p:nvPr/>
        </p:nvSpPr>
        <p:spPr>
          <a:xfrm>
            <a:off x="4448726" y="5149804"/>
            <a:ext cx="848014" cy="18116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8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Interoperability</a:t>
            </a:r>
            <a:r>
              <a:rPr kumimoji="0" lang="de-DE" sz="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 Test</a:t>
            </a:r>
          </a:p>
        </p:txBody>
      </p:sp>
      <p:sp>
        <p:nvSpPr>
          <p:cNvPr id="87" name="Rechteck 86">
            <a:extLst>
              <a:ext uri="{FF2B5EF4-FFF2-40B4-BE49-F238E27FC236}">
                <a16:creationId xmlns:a16="http://schemas.microsoft.com/office/drawing/2014/main" id="{B62F45AB-0133-155C-7C8B-BC427A4FF0A3}"/>
              </a:ext>
            </a:extLst>
          </p:cNvPr>
          <p:cNvSpPr/>
          <p:nvPr/>
        </p:nvSpPr>
        <p:spPr>
          <a:xfrm>
            <a:off x="622746" y="1517273"/>
            <a:ext cx="11449918" cy="4504055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88" name="Gleichschenkliges Dreieck 87">
            <a:extLst>
              <a:ext uri="{FF2B5EF4-FFF2-40B4-BE49-F238E27FC236}">
                <a16:creationId xmlns:a16="http://schemas.microsoft.com/office/drawing/2014/main" id="{481C5832-EC2E-6F7E-3741-249CC1F65F12}"/>
              </a:ext>
            </a:extLst>
          </p:cNvPr>
          <p:cNvSpPr/>
          <p:nvPr/>
        </p:nvSpPr>
        <p:spPr>
          <a:xfrm rot="10800000">
            <a:off x="622742" y="6033560"/>
            <a:ext cx="11449919" cy="445734"/>
          </a:xfrm>
          <a:prstGeom prst="triangle">
            <a:avLst>
              <a:gd name="adj" fmla="val 50470"/>
            </a:avLst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2D0749F7-38F2-0EF0-B324-1C9C2A3542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7451" y="6143522"/>
            <a:ext cx="636136" cy="578099"/>
          </a:xfrm>
          <a:prstGeom prst="rect">
            <a:avLst/>
          </a:prstGeom>
        </p:spPr>
      </p:pic>
      <p:sp>
        <p:nvSpPr>
          <p:cNvPr id="20" name="Textfeld 19">
            <a:extLst>
              <a:ext uri="{FF2B5EF4-FFF2-40B4-BE49-F238E27FC236}">
                <a16:creationId xmlns:a16="http://schemas.microsoft.com/office/drawing/2014/main" id="{1E65EB70-0C91-3E94-5976-DBB915BA5174}"/>
              </a:ext>
            </a:extLst>
          </p:cNvPr>
          <p:cNvSpPr txBox="1"/>
          <p:nvPr/>
        </p:nvSpPr>
        <p:spPr>
          <a:xfrm>
            <a:off x="6646331" y="6263201"/>
            <a:ext cx="1713881" cy="18116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050" b="1">
                <a:solidFill>
                  <a:schemeClr val="tx2"/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A</a:t>
            </a:r>
            <a:r>
              <a:rPr kumimoji="0" lang="de-DE" sz="1050" b="1" i="0" u="none" strike="noStrike" kern="1200" cap="none" spc="0" normalizeH="0" baseline="0" noProof="0" err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greements</a:t>
            </a:r>
            <a:r>
              <a:rPr kumimoji="0" lang="de-DE" sz="1050" b="1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 </a:t>
            </a:r>
            <a:r>
              <a:rPr kumimoji="0" lang="de-DE" sz="1050" b="1" i="0" u="none" strike="noStrike" kern="1200" cap="none" spc="0" normalizeH="0" baseline="0" noProof="0" err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documented</a:t>
            </a:r>
            <a:r>
              <a:rPr kumimoji="0" lang="de-DE" sz="1050" b="1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 in </a:t>
            </a:r>
            <a:r>
              <a:rPr kumimoji="0" lang="de-DE" sz="1050" b="1" i="0" u="none" strike="noStrike" kern="1200" cap="none" spc="0" normalizeH="0" baseline="0" noProof="0" err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the</a:t>
            </a:r>
            <a:r>
              <a:rPr kumimoji="0" lang="de-DE" sz="1050" b="1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 </a:t>
            </a:r>
            <a:r>
              <a:rPr kumimoji="0" lang="de-DE" sz="1050" b="1" i="0" u="none" strike="noStrike" kern="1200" cap="none" spc="0" normalizeH="0" baseline="0" noProof="0" err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Rulebook</a:t>
            </a:r>
            <a:endParaRPr kumimoji="0" lang="de-DE" sz="1050" b="1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Droid Sans" panose="020B0606030804020204" pitchFamily="34" charset="0"/>
              <a:ea typeface="Droid Sans" panose="020B0606030804020204" pitchFamily="34" charset="0"/>
              <a:cs typeface="Droid Sans" panose="020B06060308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34720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9C90EB64-6516-C6C9-1D62-0B7D8C2132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Title of presentation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B72562BD-0721-2BF4-569A-F3A347B58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5F291-B186-437B-9BD4-204251E78F38}" type="slidenum">
              <a:rPr lang="en-GB" smtClean="0"/>
              <a:t>7</a:t>
            </a:fld>
            <a:endParaRPr lang="en-GB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4274EE5-C7EA-AA23-54DA-80B95DDBA26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9CBED01C-282C-5441-8FEC-6B4372BB3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OLD VERSION</a:t>
            </a:r>
          </a:p>
        </p:txBody>
      </p:sp>
      <p:pic>
        <p:nvPicPr>
          <p:cNvPr id="6" name="Picture 485964667" descr="Diagram&#10;&#10;Description automatically generated">
            <a:extLst>
              <a:ext uri="{FF2B5EF4-FFF2-40B4-BE49-F238E27FC236}">
                <a16:creationId xmlns:a16="http://schemas.microsoft.com/office/drawing/2014/main" id="{85E0FB0F-39C4-9EF5-99C9-CC89FE005A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24" y="1951138"/>
            <a:ext cx="9737823" cy="3854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9446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2F4B55F0-0655-CE18-ACDD-82AD2EB696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Title of presentation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B3651DA9-6B97-0293-E473-8254E94C98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5F291-B186-437B-9BD4-204251E78F38}" type="slidenum">
              <a:rPr lang="en-US" smtClean="0"/>
              <a:t>8</a:t>
            </a:fld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D815F89-2AA2-25DC-EFE6-731A9FC9479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67408" y="1196752"/>
            <a:ext cx="9361040" cy="360000"/>
          </a:xfrm>
        </p:spPr>
        <p:txBody>
          <a:bodyPr/>
          <a:lstStyle/>
          <a:p>
            <a:r>
              <a:rPr lang="en-US"/>
              <a:t>Figure 3 Collaborative Development of Architectures and Implementations in Data Spaces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82A29768-C640-E911-9884-3CCA1B3402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NEW VERSION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CBC87F7E-E67E-7525-CBD7-92F2CC8C8F79}"/>
              </a:ext>
            </a:extLst>
          </p:cNvPr>
          <p:cNvSpPr/>
          <p:nvPr/>
        </p:nvSpPr>
        <p:spPr>
          <a:xfrm>
            <a:off x="5609324" y="4427541"/>
            <a:ext cx="1944216" cy="64807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21F4213-810B-2DC4-6EE8-631710413977}"/>
              </a:ext>
            </a:extLst>
          </p:cNvPr>
          <p:cNvSpPr/>
          <p:nvPr/>
        </p:nvSpPr>
        <p:spPr>
          <a:xfrm>
            <a:off x="5609324" y="2982478"/>
            <a:ext cx="1944216" cy="2088232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Pfeil: 180-Grad 15">
            <a:extLst>
              <a:ext uri="{FF2B5EF4-FFF2-40B4-BE49-F238E27FC236}">
                <a16:creationId xmlns:a16="http://schemas.microsoft.com/office/drawing/2014/main" id="{E40D6A48-B84A-22B8-A3FC-567A70756DEA}"/>
              </a:ext>
            </a:extLst>
          </p:cNvPr>
          <p:cNvSpPr>
            <a:spLocks noChangeAspect="1"/>
          </p:cNvSpPr>
          <p:nvPr/>
        </p:nvSpPr>
        <p:spPr>
          <a:xfrm flipH="1">
            <a:off x="1955540" y="1880848"/>
            <a:ext cx="1944216" cy="864096"/>
          </a:xfrm>
          <a:prstGeom prst="uturnArrow">
            <a:avLst>
              <a:gd name="adj1" fmla="val 22567"/>
              <a:gd name="adj2" fmla="val 24038"/>
              <a:gd name="adj3" fmla="val 25000"/>
              <a:gd name="adj4" fmla="val 75000"/>
              <a:gd name="adj5" fmla="val 100000"/>
            </a:avLst>
          </a:prstGeom>
          <a:solidFill>
            <a:schemeClr val="tx2"/>
          </a:solidFill>
          <a:ln>
            <a:noFill/>
          </a:ln>
          <a:effectLst>
            <a:reflection endPos="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E0B7AD63-63D2-5AD6-FA4B-96987797F894}"/>
              </a:ext>
            </a:extLst>
          </p:cNvPr>
          <p:cNvSpPr txBox="1"/>
          <p:nvPr/>
        </p:nvSpPr>
        <p:spPr>
          <a:xfrm>
            <a:off x="5753017" y="4534082"/>
            <a:ext cx="1656830" cy="43208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US" sz="1600">
                <a:solidFill>
                  <a:schemeClr val="bg1"/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Data </a:t>
            </a:r>
          </a:p>
          <a:p>
            <a:pPr algn="ctr"/>
            <a:r>
              <a:rPr lang="en-US" sz="1600">
                <a:solidFill>
                  <a:schemeClr val="bg1"/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Spaces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CF42C9DE-4F48-F0C3-CF83-1A8245AA3A44}"/>
              </a:ext>
            </a:extLst>
          </p:cNvPr>
          <p:cNvSpPr/>
          <p:nvPr/>
        </p:nvSpPr>
        <p:spPr>
          <a:xfrm>
            <a:off x="1415803" y="4437112"/>
            <a:ext cx="1944216" cy="64807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1A7E6FE4-47F7-9625-3934-F49143948EA2}"/>
              </a:ext>
            </a:extLst>
          </p:cNvPr>
          <p:cNvSpPr/>
          <p:nvPr/>
        </p:nvSpPr>
        <p:spPr>
          <a:xfrm>
            <a:off x="1415803" y="2992049"/>
            <a:ext cx="1944216" cy="2088232"/>
          </a:xfrm>
          <a:prstGeom prst="rec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03ACEFD9-2A74-2BDC-D43C-5240155C15F0}"/>
              </a:ext>
            </a:extLst>
          </p:cNvPr>
          <p:cNvSpPr txBox="1"/>
          <p:nvPr/>
        </p:nvSpPr>
        <p:spPr>
          <a:xfrm>
            <a:off x="1559496" y="4543653"/>
            <a:ext cx="1656830" cy="43208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US" sz="1600">
                <a:solidFill>
                  <a:schemeClr val="bg1"/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Reference</a:t>
            </a:r>
          </a:p>
          <a:p>
            <a:pPr algn="ctr"/>
            <a:r>
              <a:rPr lang="en-US" sz="1600">
                <a:solidFill>
                  <a:schemeClr val="bg1"/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Architecture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1B0877D1-BDBD-B5D6-B292-D072A40A24FA}"/>
              </a:ext>
            </a:extLst>
          </p:cNvPr>
          <p:cNvSpPr/>
          <p:nvPr/>
        </p:nvSpPr>
        <p:spPr>
          <a:xfrm rot="10800000">
            <a:off x="3503712" y="2992049"/>
            <a:ext cx="1944216" cy="64807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1CC820C6-F76D-9ACB-26C2-149A503A3713}"/>
              </a:ext>
            </a:extLst>
          </p:cNvPr>
          <p:cNvSpPr/>
          <p:nvPr/>
        </p:nvSpPr>
        <p:spPr>
          <a:xfrm rot="10800000">
            <a:off x="3503712" y="2996952"/>
            <a:ext cx="1944216" cy="2088232"/>
          </a:xfrm>
          <a:prstGeom prst="rect">
            <a:avLst/>
          </a:prstGeom>
          <a:noFill/>
          <a:ln w="28575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B85B8ED4-3B74-2809-E4BE-0DBE3585AF8D}"/>
              </a:ext>
            </a:extLst>
          </p:cNvPr>
          <p:cNvSpPr txBox="1"/>
          <p:nvPr/>
        </p:nvSpPr>
        <p:spPr>
          <a:xfrm>
            <a:off x="3647405" y="3101492"/>
            <a:ext cx="1656830" cy="43208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US" sz="1600">
                <a:solidFill>
                  <a:schemeClr val="bg1"/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Reference</a:t>
            </a:r>
          </a:p>
          <a:p>
            <a:pPr algn="ctr"/>
            <a:r>
              <a:rPr lang="en-US" sz="1600">
                <a:solidFill>
                  <a:schemeClr val="bg1"/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Implementation</a:t>
            </a: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FF89D1B5-17D0-CEF0-5B51-9FFE5C707536}"/>
              </a:ext>
            </a:extLst>
          </p:cNvPr>
          <p:cNvSpPr/>
          <p:nvPr/>
        </p:nvSpPr>
        <p:spPr>
          <a:xfrm rot="10800000">
            <a:off x="7714936" y="2982478"/>
            <a:ext cx="1944216" cy="6480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A18C6406-82F7-7134-CFED-D83143B7D2CD}"/>
              </a:ext>
            </a:extLst>
          </p:cNvPr>
          <p:cNvSpPr/>
          <p:nvPr/>
        </p:nvSpPr>
        <p:spPr>
          <a:xfrm rot="10800000">
            <a:off x="7714936" y="2999822"/>
            <a:ext cx="1944216" cy="2088232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36133412-3549-02A8-0FF5-4AC8981FA368}"/>
              </a:ext>
            </a:extLst>
          </p:cNvPr>
          <p:cNvSpPr txBox="1"/>
          <p:nvPr/>
        </p:nvSpPr>
        <p:spPr>
          <a:xfrm>
            <a:off x="7858629" y="3091921"/>
            <a:ext cx="1656830" cy="43208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US" sz="1600">
                <a:solidFill>
                  <a:schemeClr val="bg1"/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Product Support</a:t>
            </a: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481360EE-3EA2-3F7A-9D7E-C8AE37C14108}"/>
              </a:ext>
            </a:extLst>
          </p:cNvPr>
          <p:cNvSpPr txBox="1"/>
          <p:nvPr/>
        </p:nvSpPr>
        <p:spPr>
          <a:xfrm>
            <a:off x="1540872" y="3147546"/>
            <a:ext cx="1694078" cy="113407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 sz="1100"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Contribute to open standards</a:t>
            </a:r>
          </a:p>
          <a:p>
            <a:pPr algn="l"/>
            <a:endParaRPr lang="en-US" sz="1100">
              <a:latin typeface="Droid Sans" panose="020B0606030804020204" pitchFamily="34" charset="0"/>
              <a:ea typeface="Droid Sans" panose="020B0606030804020204" pitchFamily="34" charset="0"/>
              <a:cs typeface="Droid Sans" panose="020B0606030804020204" pitchFamily="34" charset="0"/>
            </a:endParaRPr>
          </a:p>
          <a:p>
            <a:pPr algn="l"/>
            <a:r>
              <a:rPr lang="en-US" sz="1100"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IDSA, Gaia-X, W3C Decentralized Identity / Verifiable Credentials / Data Catalog / ODRL</a:t>
            </a:r>
          </a:p>
          <a:p>
            <a:pPr algn="l"/>
            <a:endParaRPr lang="en-US">
              <a:latin typeface="Droid Sans" panose="020B0606030804020204" pitchFamily="34" charset="0"/>
              <a:ea typeface="Droid Sans" panose="020B0606030804020204" pitchFamily="34" charset="0"/>
              <a:cs typeface="Droid Sans" panose="020B0606030804020204" pitchFamily="34" charset="0"/>
            </a:endParaRPr>
          </a:p>
          <a:p>
            <a:pPr algn="l"/>
            <a:endParaRPr lang="en-US">
              <a:latin typeface="Droid Sans" panose="020B0606030804020204" pitchFamily="34" charset="0"/>
              <a:ea typeface="Droid Sans" panose="020B0606030804020204" pitchFamily="34" charset="0"/>
              <a:cs typeface="Droid Sans" panose="020B0606030804020204" pitchFamily="34" charset="0"/>
            </a:endParaRP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99CAA368-06D7-6543-75BF-2ECB8C94E888}"/>
              </a:ext>
            </a:extLst>
          </p:cNvPr>
          <p:cNvSpPr txBox="1"/>
          <p:nvPr/>
        </p:nvSpPr>
        <p:spPr>
          <a:xfrm>
            <a:off x="3663077" y="3890172"/>
            <a:ext cx="1694078" cy="94496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endParaRPr lang="en-US" sz="1100">
              <a:latin typeface="Droid Sans" panose="020B0606030804020204" pitchFamily="34" charset="0"/>
              <a:ea typeface="Droid Sans" panose="020B0606030804020204" pitchFamily="34" charset="0"/>
              <a:cs typeface="Droid Sans" panose="020B0606030804020204" pitchFamily="34" charset="0"/>
            </a:endParaRPr>
          </a:p>
          <a:p>
            <a:pPr algn="l"/>
            <a:r>
              <a:rPr lang="en-US" sz="1100"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Contribute to open-source and IPR free Reference Architecture of IDSA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B4DD3747-7027-36CA-B676-58C01A952463}"/>
              </a:ext>
            </a:extLst>
          </p:cNvPr>
          <p:cNvSpPr txBox="1"/>
          <p:nvPr/>
        </p:nvSpPr>
        <p:spPr>
          <a:xfrm>
            <a:off x="5753017" y="3147546"/>
            <a:ext cx="1694078" cy="113407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171450" indent="-171450" algn="l">
              <a:buFont typeface="Symbol" panose="05050102010706020507" pitchFamily="18" charset="2"/>
              <a:buChar char="-"/>
            </a:pPr>
            <a:r>
              <a:rPr lang="en-US" sz="1100"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Support for data space projects</a:t>
            </a:r>
          </a:p>
          <a:p>
            <a:pPr marL="171450" indent="-171450" algn="l">
              <a:buFont typeface="Symbol" panose="05050102010706020507" pitchFamily="18" charset="2"/>
              <a:buChar char="-"/>
            </a:pPr>
            <a:r>
              <a:rPr lang="en-US" sz="1100"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Demonstrate interoperable data exchange for multi cloud</a:t>
            </a: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5F8ABA3A-EA92-BA3D-5153-C4D0CF50F088}"/>
              </a:ext>
            </a:extLst>
          </p:cNvPr>
          <p:cNvSpPr txBox="1"/>
          <p:nvPr/>
        </p:nvSpPr>
        <p:spPr>
          <a:xfrm>
            <a:off x="7858629" y="3795617"/>
            <a:ext cx="1639127" cy="113407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171450" indent="-171450" algn="l">
              <a:buFont typeface="Symbol" panose="05050102010706020507" pitchFamily="18" charset="2"/>
              <a:buChar char="-"/>
            </a:pPr>
            <a:r>
              <a:rPr lang="en-US" sz="1100"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Identify the market needs</a:t>
            </a:r>
          </a:p>
          <a:p>
            <a:pPr marL="171450" indent="-171450" algn="l">
              <a:buFont typeface="Symbol" panose="05050102010706020507" pitchFamily="18" charset="2"/>
              <a:buChar char="-"/>
            </a:pPr>
            <a:r>
              <a:rPr lang="en-US" sz="1100"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Plan roadmap for commercial product and services support for data spaces</a:t>
            </a:r>
          </a:p>
        </p:txBody>
      </p:sp>
      <p:sp>
        <p:nvSpPr>
          <p:cNvPr id="37" name="Pfeil: 180-Grad 36">
            <a:extLst>
              <a:ext uri="{FF2B5EF4-FFF2-40B4-BE49-F238E27FC236}">
                <a16:creationId xmlns:a16="http://schemas.microsoft.com/office/drawing/2014/main" id="{67E00DC6-BF2B-47E5-7B83-9626482A59C0}"/>
              </a:ext>
            </a:extLst>
          </p:cNvPr>
          <p:cNvSpPr>
            <a:spLocks noChangeAspect="1"/>
          </p:cNvSpPr>
          <p:nvPr/>
        </p:nvSpPr>
        <p:spPr>
          <a:xfrm>
            <a:off x="4510116" y="1877902"/>
            <a:ext cx="1944216" cy="864096"/>
          </a:xfrm>
          <a:prstGeom prst="uturnArrow">
            <a:avLst>
              <a:gd name="adj1" fmla="val 22567"/>
              <a:gd name="adj2" fmla="val 24038"/>
              <a:gd name="adj3" fmla="val 25000"/>
              <a:gd name="adj4" fmla="val 75000"/>
              <a:gd name="adj5" fmla="val 100000"/>
            </a:avLst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>
            <a:reflection endPos="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8" name="Pfeil: 180-Grad 37">
            <a:extLst>
              <a:ext uri="{FF2B5EF4-FFF2-40B4-BE49-F238E27FC236}">
                <a16:creationId xmlns:a16="http://schemas.microsoft.com/office/drawing/2014/main" id="{FC988AD8-11E8-779A-840D-18343E2C821A}"/>
              </a:ext>
            </a:extLst>
          </p:cNvPr>
          <p:cNvSpPr>
            <a:spLocks noChangeAspect="1"/>
          </p:cNvSpPr>
          <p:nvPr/>
        </p:nvSpPr>
        <p:spPr>
          <a:xfrm flipH="1">
            <a:off x="6886521" y="1865516"/>
            <a:ext cx="1944216" cy="864096"/>
          </a:xfrm>
          <a:prstGeom prst="uturnArrow">
            <a:avLst>
              <a:gd name="adj1" fmla="val 22567"/>
              <a:gd name="adj2" fmla="val 24038"/>
              <a:gd name="adj3" fmla="val 25000"/>
              <a:gd name="adj4" fmla="val 75000"/>
              <a:gd name="adj5" fmla="val 100000"/>
            </a:avLst>
          </a:prstGeom>
          <a:solidFill>
            <a:schemeClr val="bg2"/>
          </a:solidFill>
          <a:ln>
            <a:noFill/>
          </a:ln>
          <a:effectLst>
            <a:reflection endPos="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9" name="Pfeil: 180-Grad 38">
            <a:extLst>
              <a:ext uri="{FF2B5EF4-FFF2-40B4-BE49-F238E27FC236}">
                <a16:creationId xmlns:a16="http://schemas.microsoft.com/office/drawing/2014/main" id="{58C11013-253A-B6A6-46A4-FC3AA34C37A6}"/>
              </a:ext>
            </a:extLst>
          </p:cNvPr>
          <p:cNvSpPr>
            <a:spLocks noChangeAspect="1"/>
          </p:cNvSpPr>
          <p:nvPr/>
        </p:nvSpPr>
        <p:spPr>
          <a:xfrm flipH="1" flipV="1">
            <a:off x="4475820" y="5310612"/>
            <a:ext cx="1944216" cy="864096"/>
          </a:xfrm>
          <a:prstGeom prst="uturnArrow">
            <a:avLst>
              <a:gd name="adj1" fmla="val 22567"/>
              <a:gd name="adj2" fmla="val 24038"/>
              <a:gd name="adj3" fmla="val 25000"/>
              <a:gd name="adj4" fmla="val 75000"/>
              <a:gd name="adj5" fmla="val 100000"/>
            </a:avLst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>
            <a:reflection endPos="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0" name="Pfeil: 180-Grad 39">
            <a:extLst>
              <a:ext uri="{FF2B5EF4-FFF2-40B4-BE49-F238E27FC236}">
                <a16:creationId xmlns:a16="http://schemas.microsoft.com/office/drawing/2014/main" id="{1E082AE1-880A-BEF1-62A5-1174F6CAFC88}"/>
              </a:ext>
            </a:extLst>
          </p:cNvPr>
          <p:cNvSpPr>
            <a:spLocks noChangeAspect="1"/>
          </p:cNvSpPr>
          <p:nvPr/>
        </p:nvSpPr>
        <p:spPr>
          <a:xfrm flipV="1">
            <a:off x="2063552" y="5330968"/>
            <a:ext cx="1944216" cy="864096"/>
          </a:xfrm>
          <a:prstGeom prst="uturnArrow">
            <a:avLst>
              <a:gd name="adj1" fmla="val 22567"/>
              <a:gd name="adj2" fmla="val 24038"/>
              <a:gd name="adj3" fmla="val 25000"/>
              <a:gd name="adj4" fmla="val 75000"/>
              <a:gd name="adj5" fmla="val 100000"/>
            </a:avLst>
          </a:prstGeom>
          <a:solidFill>
            <a:schemeClr val="tx2"/>
          </a:solidFill>
          <a:ln>
            <a:noFill/>
          </a:ln>
          <a:effectLst>
            <a:reflection endPos="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3" name="Pfeil: 180-Grad 42">
            <a:extLst>
              <a:ext uri="{FF2B5EF4-FFF2-40B4-BE49-F238E27FC236}">
                <a16:creationId xmlns:a16="http://schemas.microsoft.com/office/drawing/2014/main" id="{ED86CE22-691D-B5C5-60A3-ECA66617BB8B}"/>
              </a:ext>
            </a:extLst>
          </p:cNvPr>
          <p:cNvSpPr>
            <a:spLocks noChangeAspect="1"/>
          </p:cNvSpPr>
          <p:nvPr/>
        </p:nvSpPr>
        <p:spPr>
          <a:xfrm flipV="1">
            <a:off x="7032104" y="5326113"/>
            <a:ext cx="1944216" cy="864096"/>
          </a:xfrm>
          <a:prstGeom prst="uturnArrow">
            <a:avLst>
              <a:gd name="adj1" fmla="val 22567"/>
              <a:gd name="adj2" fmla="val 24038"/>
              <a:gd name="adj3" fmla="val 25000"/>
              <a:gd name="adj4" fmla="val 75000"/>
              <a:gd name="adj5" fmla="val 100000"/>
            </a:avLst>
          </a:prstGeom>
          <a:solidFill>
            <a:schemeClr val="bg2"/>
          </a:solidFill>
          <a:ln>
            <a:noFill/>
          </a:ln>
          <a:effectLst>
            <a:reflection endPos="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4" name="Textfeld 43">
            <a:extLst>
              <a:ext uri="{FF2B5EF4-FFF2-40B4-BE49-F238E27FC236}">
                <a16:creationId xmlns:a16="http://schemas.microsoft.com/office/drawing/2014/main" id="{05C10D81-0CD0-1853-593B-24C28FAFC90D}"/>
              </a:ext>
            </a:extLst>
          </p:cNvPr>
          <p:cNvSpPr txBox="1"/>
          <p:nvPr/>
        </p:nvSpPr>
        <p:spPr>
          <a:xfrm>
            <a:off x="2178277" y="2196536"/>
            <a:ext cx="1694078" cy="42152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US" sz="1000">
                <a:solidFill>
                  <a:schemeClr val="tx2"/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Feedback to </a:t>
            </a:r>
          </a:p>
          <a:p>
            <a:pPr algn="ctr"/>
            <a:r>
              <a:rPr lang="en-US" sz="1000">
                <a:solidFill>
                  <a:schemeClr val="tx2"/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standardization WG‘s</a:t>
            </a:r>
          </a:p>
        </p:txBody>
      </p:sp>
      <p:sp>
        <p:nvSpPr>
          <p:cNvPr id="45" name="Textfeld 44">
            <a:extLst>
              <a:ext uri="{FF2B5EF4-FFF2-40B4-BE49-F238E27FC236}">
                <a16:creationId xmlns:a16="http://schemas.microsoft.com/office/drawing/2014/main" id="{72ECAB81-3DA6-38BE-C25C-443CAF8BAD7A}"/>
              </a:ext>
            </a:extLst>
          </p:cNvPr>
          <p:cNvSpPr txBox="1"/>
          <p:nvPr/>
        </p:nvSpPr>
        <p:spPr>
          <a:xfrm>
            <a:off x="2146417" y="5581815"/>
            <a:ext cx="1694078" cy="20546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US" sz="1000">
                <a:solidFill>
                  <a:schemeClr val="tx2"/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evaluated through</a:t>
            </a:r>
          </a:p>
        </p:txBody>
      </p:sp>
      <p:sp>
        <p:nvSpPr>
          <p:cNvPr id="46" name="Textfeld 45">
            <a:extLst>
              <a:ext uri="{FF2B5EF4-FFF2-40B4-BE49-F238E27FC236}">
                <a16:creationId xmlns:a16="http://schemas.microsoft.com/office/drawing/2014/main" id="{13F21B6A-4DF9-6F36-AD29-753149502146}"/>
              </a:ext>
            </a:extLst>
          </p:cNvPr>
          <p:cNvSpPr txBox="1"/>
          <p:nvPr/>
        </p:nvSpPr>
        <p:spPr>
          <a:xfrm>
            <a:off x="4554682" y="2221717"/>
            <a:ext cx="1694078" cy="1991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US" sz="1000">
                <a:solidFill>
                  <a:schemeClr val="tx2">
                    <a:lumMod val="60000"/>
                    <a:lumOff val="40000"/>
                  </a:schemeClr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Used by projects</a:t>
            </a:r>
          </a:p>
        </p:txBody>
      </p:sp>
      <p:sp>
        <p:nvSpPr>
          <p:cNvPr id="47" name="Textfeld 46">
            <a:extLst>
              <a:ext uri="{FF2B5EF4-FFF2-40B4-BE49-F238E27FC236}">
                <a16:creationId xmlns:a16="http://schemas.microsoft.com/office/drawing/2014/main" id="{B172533E-07F1-FDBF-2907-A0EE9CA26C12}"/>
              </a:ext>
            </a:extLst>
          </p:cNvPr>
          <p:cNvSpPr txBox="1"/>
          <p:nvPr/>
        </p:nvSpPr>
        <p:spPr>
          <a:xfrm>
            <a:off x="4659136" y="5581815"/>
            <a:ext cx="1694078" cy="20546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US" sz="1000">
                <a:solidFill>
                  <a:schemeClr val="tx2">
                    <a:lumMod val="60000"/>
                    <a:lumOff val="40000"/>
                  </a:schemeClr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Feedback to developer community</a:t>
            </a:r>
          </a:p>
        </p:txBody>
      </p:sp>
      <p:sp>
        <p:nvSpPr>
          <p:cNvPr id="48" name="Textfeld 47">
            <a:extLst>
              <a:ext uri="{FF2B5EF4-FFF2-40B4-BE49-F238E27FC236}">
                <a16:creationId xmlns:a16="http://schemas.microsoft.com/office/drawing/2014/main" id="{BA54CBF8-9C8C-C7C9-8EE8-C5D89E01C62D}"/>
              </a:ext>
            </a:extLst>
          </p:cNvPr>
          <p:cNvSpPr txBox="1"/>
          <p:nvPr/>
        </p:nvSpPr>
        <p:spPr>
          <a:xfrm>
            <a:off x="7072420" y="2221717"/>
            <a:ext cx="1694078" cy="42152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US" sz="1000">
                <a:solidFill>
                  <a:schemeClr val="accent1"/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Testing</a:t>
            </a:r>
          </a:p>
          <a:p>
            <a:pPr algn="ctr"/>
            <a:r>
              <a:rPr lang="en-US" sz="1000">
                <a:solidFill>
                  <a:schemeClr val="accent1"/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interoperability</a:t>
            </a:r>
          </a:p>
        </p:txBody>
      </p:sp>
      <p:sp>
        <p:nvSpPr>
          <p:cNvPr id="49" name="Textfeld 48">
            <a:extLst>
              <a:ext uri="{FF2B5EF4-FFF2-40B4-BE49-F238E27FC236}">
                <a16:creationId xmlns:a16="http://schemas.microsoft.com/office/drawing/2014/main" id="{1B6B9093-9D00-1BDE-F76E-64DA9B02A8A7}"/>
              </a:ext>
            </a:extLst>
          </p:cNvPr>
          <p:cNvSpPr txBox="1"/>
          <p:nvPr/>
        </p:nvSpPr>
        <p:spPr>
          <a:xfrm>
            <a:off x="7136659" y="5581815"/>
            <a:ext cx="1694078" cy="20546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US" sz="1000">
                <a:solidFill>
                  <a:schemeClr val="accent1"/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Customers drive</a:t>
            </a:r>
          </a:p>
          <a:p>
            <a:pPr algn="ctr"/>
            <a:r>
              <a:rPr lang="en-US" sz="1000">
                <a:solidFill>
                  <a:schemeClr val="accent1"/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products</a:t>
            </a:r>
          </a:p>
        </p:txBody>
      </p:sp>
    </p:spTree>
    <p:extLst>
      <p:ext uri="{BB962C8B-B14F-4D97-AF65-F5344CB8AC3E}">
        <p14:creationId xmlns:p14="http://schemas.microsoft.com/office/powerpoint/2010/main" val="11519925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8D76680A-E976-A8B9-2C29-0EE7499D9F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Title of presentation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8EB37CDC-7326-E312-B9DE-472E1A416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5F291-B186-437B-9BD4-204251E78F38}" type="slidenum">
              <a:rPr lang="en-GB" smtClean="0"/>
              <a:t>9</a:t>
            </a:fld>
            <a:endParaRPr lang="en-GB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B03CC98-8094-29B0-9437-B830CD6D97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/>
              <a:t>Figure 5 </a:t>
            </a:r>
            <a:r>
              <a:rPr lang="de-DE" err="1"/>
              <a:t>Roles</a:t>
            </a:r>
            <a:r>
              <a:rPr lang="de-DE"/>
              <a:t> in a </a:t>
            </a:r>
            <a:r>
              <a:rPr lang="de-DE" err="1"/>
              <a:t>data</a:t>
            </a:r>
            <a:r>
              <a:rPr lang="de-DE"/>
              <a:t> </a:t>
            </a:r>
            <a:r>
              <a:rPr lang="de-DE" err="1"/>
              <a:t>space</a:t>
            </a:r>
            <a:endParaRPr lang="de-DE"/>
          </a:p>
          <a:p>
            <a:endParaRPr lang="de-DE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C987C80F-497C-BAB6-1FF8-E67B26C67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OLD VERSION</a:t>
            </a:r>
          </a:p>
        </p:txBody>
      </p:sp>
      <p:pic>
        <p:nvPicPr>
          <p:cNvPr id="6" name="Picture 1281799558">
            <a:extLst>
              <a:ext uri="{FF2B5EF4-FFF2-40B4-BE49-F238E27FC236}">
                <a16:creationId xmlns:a16="http://schemas.microsoft.com/office/drawing/2014/main" id="{B78CE2DE-4208-538E-D598-11F737E124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440" y="1916831"/>
            <a:ext cx="6480720" cy="3942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45630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ENDARROWHEAD" val="222"/>
  <p:tag name="VCTCREATESHAPEHANDLED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CREATESHAPEHANDLED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CREATESHAPEHANDLED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CREATESHAPEHANDLED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CREATESHAPEHANDLED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CREATESHAPEHANDLED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CREATESHAPEHANDLED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ENDARROWHEAD" val="222"/>
  <p:tag name="VCTCREATESHAPEHANDLED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ENDARROWHEAD" val="222"/>
  <p:tag name="VCTCREATESHAPEHANDLED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CREATESHAPEHANDLED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CREATESHAPEHANDLED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CREATESHAPEHANDLED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CREATESHAPEHANDLED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CREATESHAPEHANDLED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CREATESHAPEHANDLED" val="0"/>
</p:tagLst>
</file>

<file path=ppt/theme/theme1.xml><?xml version="1.0" encoding="utf-8"?>
<a:theme xmlns:a="http://schemas.openxmlformats.org/drawingml/2006/main" name="International Data Spaces">
  <a:themeElements>
    <a:clrScheme name="IDSA">
      <a:dk1>
        <a:sysClr val="windowText" lastClr="000000"/>
      </a:dk1>
      <a:lt1>
        <a:sysClr val="window" lastClr="FFFFFF"/>
      </a:lt1>
      <a:dk2>
        <a:srgbClr val="0BA2E3"/>
      </a:dk2>
      <a:lt2>
        <a:srgbClr val="B4B4B4"/>
      </a:lt2>
      <a:accent1>
        <a:srgbClr val="6F6F6E"/>
      </a:accent1>
      <a:accent2>
        <a:srgbClr val="263482"/>
      </a:accent2>
      <a:accent3>
        <a:srgbClr val="3DA434"/>
      </a:accent3>
      <a:accent4>
        <a:srgbClr val="E5007D"/>
      </a:accent4>
      <a:accent5>
        <a:srgbClr val="FFED00"/>
      </a:accent5>
      <a:accent6>
        <a:srgbClr val="CD1316"/>
      </a:accent6>
      <a:hlink>
        <a:srgbClr val="000000"/>
      </a:hlink>
      <a:folHlink>
        <a:srgbClr val="6F6F6E"/>
      </a:folHlink>
    </a:clrScheme>
    <a:fontScheme name="International Data Spaces Association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>
          <a:noFill/>
        </a:ln>
      </a:spPr>
      <a:bodyPr lIns="72000" tIns="36000" rIns="72000" bIns="36000" rtlCol="0" anchor="ctr"/>
      <a:lstStyle>
        <a:defPPr algn="ctr">
          <a:defRPr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noAutofit/>
      </a:bodyPr>
      <a:lstStyle>
        <a:defPPr algn="l">
          <a:defRPr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IDSA_Master_V02.potx" id="{64D9FD72-55A1-45E7-B451-CC61D909926C}" vid="{EF5A0333-32DF-4899-8A36-D1A6CFF1EA15}"/>
    </a:ext>
  </a:extLst>
</a:theme>
</file>

<file path=ppt/theme/theme2.xml><?xml version="1.0" encoding="utf-8"?>
<a:theme xmlns:a="http://schemas.openxmlformats.org/drawingml/2006/main" name="Office">
  <a:themeElements>
    <a:clrScheme name="IDSA">
      <a:dk1>
        <a:sysClr val="windowText" lastClr="000000"/>
      </a:dk1>
      <a:lt1>
        <a:sysClr val="window" lastClr="FFFFFF"/>
      </a:lt1>
      <a:dk2>
        <a:srgbClr val="0BA2E3"/>
      </a:dk2>
      <a:lt2>
        <a:srgbClr val="B4B4B4"/>
      </a:lt2>
      <a:accent1>
        <a:srgbClr val="6F6F6E"/>
      </a:accent1>
      <a:accent2>
        <a:srgbClr val="263482"/>
      </a:accent2>
      <a:accent3>
        <a:srgbClr val="3DA434"/>
      </a:accent3>
      <a:accent4>
        <a:srgbClr val="E5007D"/>
      </a:accent4>
      <a:accent5>
        <a:srgbClr val="FFED00"/>
      </a:accent5>
      <a:accent6>
        <a:srgbClr val="CD1316"/>
      </a:accent6>
      <a:hlink>
        <a:srgbClr val="000000"/>
      </a:hlink>
      <a:folHlink>
        <a:srgbClr val="6F6F6E"/>
      </a:folHlink>
    </a:clrScheme>
    <a:fontScheme name="International Data Spaces Association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IDSA">
      <a:dk1>
        <a:sysClr val="windowText" lastClr="000000"/>
      </a:dk1>
      <a:lt1>
        <a:sysClr val="window" lastClr="FFFFFF"/>
      </a:lt1>
      <a:dk2>
        <a:srgbClr val="0BA2E3"/>
      </a:dk2>
      <a:lt2>
        <a:srgbClr val="B4B4B4"/>
      </a:lt2>
      <a:accent1>
        <a:srgbClr val="6F6F6E"/>
      </a:accent1>
      <a:accent2>
        <a:srgbClr val="263482"/>
      </a:accent2>
      <a:accent3>
        <a:srgbClr val="3DA434"/>
      </a:accent3>
      <a:accent4>
        <a:srgbClr val="E5007D"/>
      </a:accent4>
      <a:accent5>
        <a:srgbClr val="FFED00"/>
      </a:accent5>
      <a:accent6>
        <a:srgbClr val="CD1316"/>
      </a:accent6>
      <a:hlink>
        <a:srgbClr val="000000"/>
      </a:hlink>
      <a:folHlink>
        <a:srgbClr val="6F6F6E"/>
      </a:folHlink>
    </a:clrScheme>
    <a:fontScheme name="International Data Spaces Association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1B196F3948C58409162E5DE2A1F37A7" ma:contentTypeVersion="9" ma:contentTypeDescription="Create a new document." ma:contentTypeScope="" ma:versionID="760e1fad4dd4d468166521ef0b26529d">
  <xsd:schema xmlns:xsd="http://www.w3.org/2001/XMLSchema" xmlns:xs="http://www.w3.org/2001/XMLSchema" xmlns:p="http://schemas.microsoft.com/office/2006/metadata/properties" xmlns:ns2="72ce07e6-a2dc-4741-b726-30a4c8f63ece" xmlns:ns3="ce92fdc9-43c2-42cf-ab3d-a4988ac10dfc" targetNamespace="http://schemas.microsoft.com/office/2006/metadata/properties" ma:root="true" ma:fieldsID="d20b65bd1273ee7019498d6ee3f9b8e5" ns2:_="" ns3:_="">
    <xsd:import namespace="72ce07e6-a2dc-4741-b726-30a4c8f63ece"/>
    <xsd:import namespace="ce92fdc9-43c2-42cf-ab3d-a4988ac10df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ObjectDetectorVersion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2ce07e6-a2dc-4741-b726-30a4c8f63ec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3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6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e92fdc9-43c2-42cf-ab3d-a4988ac10dfc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A0930C6-299F-4249-958B-D07669B1CBE9}">
  <ds:schemaRefs>
    <ds:schemaRef ds:uri="72ce07e6-a2dc-4741-b726-30a4c8f63ece"/>
    <ds:schemaRef ds:uri="ce92fdc9-43c2-42cf-ab3d-a4988ac10dfc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854A39F3-4431-46BB-A438-D49B33F5361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E315F59-C019-4559-9612-46027CF8789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2ce07e6-a2dc-4741-b726-30a4c8f63ece"/>
    <ds:schemaRef ds:uri="ce92fdc9-43c2-42cf-ab3d-a4988ac10df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20220502_IDSA_PPT Master</Template>
  <TotalTime>0</TotalTime>
  <Words>1420</Words>
  <Application>Microsoft Office PowerPoint</Application>
  <PresentationFormat>Widescreen</PresentationFormat>
  <Paragraphs>503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Arial</vt:lpstr>
      <vt:lpstr>Droid Sans</vt:lpstr>
      <vt:lpstr>Georgia</vt:lpstr>
      <vt:lpstr>Segoe UI</vt:lpstr>
      <vt:lpstr>Symbol</vt:lpstr>
      <vt:lpstr>International Data Spaces</vt:lpstr>
      <vt:lpstr>IDSA Master 2022</vt:lpstr>
      <vt:lpstr>OLD VERSION</vt:lpstr>
      <vt:lpstr>NEW VERSION</vt:lpstr>
      <vt:lpstr>OLD VERSION</vt:lpstr>
      <vt:lpstr>NEW VERSION</vt:lpstr>
      <vt:lpstr>NEW VERSION</vt:lpstr>
      <vt:lpstr>OLD VERSION</vt:lpstr>
      <vt:lpstr>NEW VERSION</vt:lpstr>
      <vt:lpstr>OLD VERSION</vt:lpstr>
      <vt:lpstr>NEW VERSION</vt:lpstr>
      <vt:lpstr>OLD VERSION</vt:lpstr>
      <vt:lpstr>NEW VERSION</vt:lpstr>
      <vt:lpstr>OLD VERSION</vt:lpstr>
      <vt:lpstr>NEW VERSION</vt:lpstr>
      <vt:lpstr>OLD VERSION</vt:lpstr>
      <vt:lpstr>NEW VERSION</vt:lpstr>
      <vt:lpstr>OLD VERSION</vt:lpstr>
      <vt:lpstr>NEW VERSION (DEPRECATED)</vt:lpstr>
      <vt:lpstr>NEW VERSION</vt:lpstr>
      <vt:lpstr>OLD VERSION</vt:lpstr>
      <vt:lpstr>NEW VERSION</vt:lpstr>
      <vt:lpstr>OLD VERSION</vt:lpstr>
      <vt:lpstr>NEW VERSION</vt:lpstr>
      <vt:lpstr>OLD VERSION</vt:lpstr>
      <vt:lpstr>PowerPoint Presentation</vt:lpstr>
      <vt:lpstr>OLD VERSION</vt:lpstr>
      <vt:lpstr>NEW VERSION</vt:lpstr>
      <vt:lpstr>OLD VERSION</vt:lpstr>
      <vt:lpstr>NEW VERSION</vt:lpstr>
      <vt:lpstr>OLD VERSION</vt:lpstr>
      <vt:lpstr>NEW VERSION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IDSA Master 2022</dc:title>
  <dc:subject>Präsentationen</dc:subject>
  <dc:creator>Antonia Kuster</dc:creator>
  <cp:lastModifiedBy>Sebastian Steinbuss</cp:lastModifiedBy>
  <cp:revision>2</cp:revision>
  <dcterms:created xsi:type="dcterms:W3CDTF">2023-02-09T09:42:03Z</dcterms:created>
  <dcterms:modified xsi:type="dcterms:W3CDTF">2023-12-06T11:09:59Z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0x01010021B196F3948C58409162E5DE2A1F37A7</vt:lpwstr>
  </property>
  <property fmtid="{D5CDD505-2E9C-101B-9397-08002B2CF9AE}" pid="3" name="MediaServiceImageTags">
    <vt:lpwstr/>
  </property>
</Properties>
</file>